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9" r:id="rId5"/>
    <p:sldMasterId id="2147483674" r:id="rId6"/>
    <p:sldMasterId id="2147483693" r:id="rId7"/>
    <p:sldMasterId id="2147483697" r:id="rId8"/>
    <p:sldMasterId id="2147483708" r:id="rId9"/>
  </p:sldMasterIdLst>
  <p:notesMasterIdLst>
    <p:notesMasterId r:id="rId19"/>
  </p:notesMasterIdLst>
  <p:sldIdLst>
    <p:sldId id="257" r:id="rId10"/>
    <p:sldId id="307" r:id="rId11"/>
    <p:sldId id="391" r:id="rId12"/>
    <p:sldId id="444" r:id="rId13"/>
    <p:sldId id="440" r:id="rId14"/>
    <p:sldId id="441" r:id="rId15"/>
    <p:sldId id="442" r:id="rId16"/>
    <p:sldId id="443" r:id="rId17"/>
    <p:sldId id="43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DCA5F252-37FA-4E52-8C97-37B7B33EC4AD}">
          <p14:sldIdLst>
            <p14:sldId id="257"/>
            <p14:sldId id="307"/>
            <p14:sldId id="391"/>
            <p14:sldId id="444"/>
            <p14:sldId id="440"/>
            <p14:sldId id="441"/>
            <p14:sldId id="442"/>
            <p14:sldId id="443"/>
            <p14:sldId id="43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3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84176" autoAdjust="0"/>
  </p:normalViewPr>
  <p:slideViewPr>
    <p:cSldViewPr snapToGrid="0">
      <p:cViewPr varScale="1">
        <p:scale>
          <a:sx n="82" d="100"/>
          <a:sy n="82" d="100"/>
        </p:scale>
        <p:origin x="498" y="9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2.png>
</file>

<file path=ppt/media/image3.jpeg>
</file>

<file path=ppt/media/image4.png>
</file>

<file path=ppt/media/image5.pn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C2A78D-B85E-4DD3-A305-4E39A64ED375}" type="datetimeFigureOut">
              <a:rPr lang="en-US" smtClean="0"/>
              <a:t>10/12/2017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EAEBC5-59B0-4995-B5F9-981499E0A0B4}" type="slidenum">
              <a:rPr lang="en-US" smtClean="0"/>
              <a:t>‹#›</a:t>
            </a:fld>
            <a:endParaRPr lang="en-US"/>
          </a:p>
        </p:txBody>
      </p:sp>
    </p:spTree>
    <p:extLst>
      <p:ext uri="{BB962C8B-B14F-4D97-AF65-F5344CB8AC3E}">
        <p14:creationId xmlns:p14="http://schemas.microsoft.com/office/powerpoint/2010/main" val="2586440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spend sometime discussing how we can offer a high value identity solution to our customers.</a:t>
            </a:r>
          </a:p>
          <a:p>
            <a:r>
              <a:rPr lang="en-US" dirty="0"/>
              <a:t>You are identity solution provider that is the face of our platform. All value to the customer is delivered through you.</a:t>
            </a:r>
          </a:p>
          <a:p>
            <a:r>
              <a:rPr lang="en-US" dirty="0"/>
              <a:t>We do our best to help position on a solid platform.</a:t>
            </a:r>
          </a:p>
        </p:txBody>
      </p:sp>
      <p:sp>
        <p:nvSpPr>
          <p:cNvPr id="4" name="Slide Number Placeholder 3"/>
          <p:cNvSpPr>
            <a:spLocks noGrp="1"/>
          </p:cNvSpPr>
          <p:nvPr>
            <p:ph type="sldNum" sz="quarter" idx="10"/>
          </p:nvPr>
        </p:nvSpPr>
        <p:spPr/>
        <p:txBody>
          <a:bodyPr/>
          <a:lstStyle/>
          <a:p>
            <a:fld id="{87A2D2A7-FEDB-4FEC-BF57-39E9383DCE56}" type="slidenum">
              <a:rPr lang="en-US" smtClean="0"/>
              <a:t>1</a:t>
            </a:fld>
            <a:endParaRPr lang="en-US" dirty="0"/>
          </a:p>
        </p:txBody>
      </p:sp>
    </p:spTree>
    <p:extLst>
      <p:ext uri="{BB962C8B-B14F-4D97-AF65-F5344CB8AC3E}">
        <p14:creationId xmlns:p14="http://schemas.microsoft.com/office/powerpoint/2010/main" val="1743794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EAEBC5-59B0-4995-B5F9-981499E0A0B4}" type="slidenum">
              <a:rPr lang="en-US" smtClean="0"/>
              <a:t>2</a:t>
            </a:fld>
            <a:endParaRPr lang="en-US"/>
          </a:p>
        </p:txBody>
      </p:sp>
    </p:spTree>
    <p:extLst>
      <p:ext uri="{BB962C8B-B14F-4D97-AF65-F5344CB8AC3E}">
        <p14:creationId xmlns:p14="http://schemas.microsoft.com/office/powerpoint/2010/main" val="2719149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1EAEBC5-59B0-4995-B5F9-981499E0A0B4}" type="slidenum">
              <a:rPr lang="en-US" smtClean="0"/>
              <a:t>3</a:t>
            </a:fld>
            <a:endParaRPr lang="en-US"/>
          </a:p>
        </p:txBody>
      </p:sp>
    </p:spTree>
    <p:extLst>
      <p:ext uri="{BB962C8B-B14F-4D97-AF65-F5344CB8AC3E}">
        <p14:creationId xmlns:p14="http://schemas.microsoft.com/office/powerpoint/2010/main" val="620446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EAEBC5-59B0-4995-B5F9-981499E0A0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4468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EAEBC5-59B0-4995-B5F9-981499E0A0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7486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EAEBC5-59B0-4995-B5F9-981499E0A0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3571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EAEBC5-59B0-4995-B5F9-981499E0A0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9868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EAEBC5-59B0-4995-B5F9-981499E0A0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298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1EAEBC5-59B0-4995-B5F9-981499E0A0B4}" type="slidenum">
              <a:rPr lang="en-US" smtClean="0"/>
              <a:t>9</a:t>
            </a:fld>
            <a:endParaRPr lang="en-US"/>
          </a:p>
        </p:txBody>
      </p:sp>
    </p:spTree>
    <p:extLst>
      <p:ext uri="{BB962C8B-B14F-4D97-AF65-F5344CB8AC3E}">
        <p14:creationId xmlns:p14="http://schemas.microsoft.com/office/powerpoint/2010/main" val="904955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F534CDA-4DE0-47FB-A3C6-A5D786280217}" type="datetimeFigureOut">
              <a:rPr lang="en-US" smtClean="0"/>
              <a:t>10/12/2017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957275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534CDA-4DE0-47FB-A3C6-A5D786280217}" type="datetimeFigureOut">
              <a:rPr lang="en-US" smtClean="0"/>
              <a:t>10/12/2017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563175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534CDA-4DE0-47FB-A3C6-A5D786280217}" type="datetimeFigureOut">
              <a:rPr lang="en-US" smtClean="0"/>
              <a:t>10/12/2017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315384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9 ">
    <p:spTree>
      <p:nvGrpSpPr>
        <p:cNvPr id="1" name=""/>
        <p:cNvGrpSpPr/>
        <p:nvPr/>
      </p:nvGrpSpPr>
      <p:grpSpPr>
        <a:xfrm>
          <a:off x="0" y="0"/>
          <a:ext cx="0" cy="0"/>
          <a:chOff x="0" y="0"/>
          <a:chExt cx="0" cy="0"/>
        </a:xfrm>
      </p:grpSpPr>
      <p:pic>
        <p:nvPicPr>
          <p:cNvPr id="7" name="Picture Placeholder 5"/>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 y="0"/>
            <a:ext cx="12193728" cy="6858000"/>
          </a:xfrm>
          <a:prstGeom prst="rect">
            <a:avLst/>
          </a:prstGeom>
        </p:spPr>
      </p:pic>
      <p:sp>
        <p:nvSpPr>
          <p:cNvPr id="8" name="Rectangle 7"/>
          <p:cNvSpPr/>
          <p:nvPr userDrawn="1"/>
        </p:nvSpPr>
        <p:spPr bwMode="auto">
          <a:xfrm>
            <a:off x="0" y="0"/>
            <a:ext cx="12192000" cy="1995421"/>
          </a:xfrm>
          <a:prstGeom prst="rect">
            <a:avLst/>
          </a:prstGeom>
          <a:gradFill flip="none" rotWithShape="1">
            <a:gsLst>
              <a:gs pos="1000">
                <a:schemeClr val="tx2">
                  <a:alpha val="0"/>
                </a:schemeClr>
              </a:gs>
              <a:gs pos="100000">
                <a:schemeClr val="tx2">
                  <a:alpha val="66000"/>
                </a:schemeClr>
              </a:gs>
            </a:gsLst>
            <a:lin ang="16200000" scaled="0"/>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Rectangle 13"/>
          <p:cNvSpPr/>
          <p:nvPr userDrawn="1"/>
        </p:nvSpPr>
        <p:spPr bwMode="auto">
          <a:xfrm>
            <a:off x="269239" y="2935288"/>
            <a:ext cx="8120699" cy="3634758"/>
          </a:xfrm>
          <a:prstGeom prst="rect">
            <a:avLst/>
          </a:prstGeom>
          <a:solidFill>
            <a:schemeClr val="accent1">
              <a:lumMod val="75000"/>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8" tIns="143415" rIns="179268" bIns="143415" numCol="1" spcCol="0" rtlCol="0" fromWordArt="0" anchor="t" anchorCtr="0" forceAA="0" compatLnSpc="1">
            <a:prstTxWarp prst="textNoShape">
              <a:avLst/>
            </a:prstTxWarp>
            <a:noAutofit/>
          </a:bodyPr>
          <a:lstStyle/>
          <a:p>
            <a:pPr algn="ctr" defTabSz="914016"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itle 1"/>
          <p:cNvSpPr>
            <a:spLocks noGrp="1"/>
          </p:cNvSpPr>
          <p:nvPr>
            <p:ph type="ctrTitle"/>
          </p:nvPr>
        </p:nvSpPr>
        <p:spPr>
          <a:xfrm>
            <a:off x="375953" y="3422398"/>
            <a:ext cx="6171371" cy="2488894"/>
          </a:xfrm>
        </p:spPr>
        <p:txBody>
          <a:bodyPr/>
          <a:lstStyle>
            <a:lvl1pPr>
              <a:defRPr sz="5900" baseline="0">
                <a:solidFill>
                  <a:schemeClr val="bg1"/>
                </a:solidFill>
              </a:defRPr>
            </a:lvl1pPr>
          </a:lstStyle>
          <a:p>
            <a:r>
              <a:rPr lang="en-US" dirty="0"/>
              <a:t>Click to edit Master title style</a:t>
            </a:r>
          </a:p>
        </p:txBody>
      </p:sp>
      <p:sp>
        <p:nvSpPr>
          <p:cNvPr id="16" name="Subtitle 2"/>
          <p:cNvSpPr>
            <a:spLocks noGrp="1"/>
          </p:cNvSpPr>
          <p:nvPr>
            <p:ph type="subTitle" idx="1"/>
          </p:nvPr>
        </p:nvSpPr>
        <p:spPr>
          <a:xfrm>
            <a:off x="375955" y="5754632"/>
            <a:ext cx="5720046" cy="430887"/>
          </a:xfrm>
        </p:spPr>
        <p:txBody>
          <a:bodyPr anchor="ctr"/>
          <a:lstStyle>
            <a:lvl1pPr marL="0" indent="0" algn="l">
              <a:lnSpc>
                <a:spcPct val="100000"/>
              </a:lnSpc>
              <a:spcBef>
                <a:spcPts val="0"/>
              </a:spcBef>
              <a:buNone/>
              <a:defRPr sz="1600">
                <a:solidFill>
                  <a:schemeClr val="bg1"/>
                </a:solidFill>
                <a:latin typeface="+mj-lt"/>
              </a:defRPr>
            </a:lvl1pPr>
            <a:lvl2pPr marL="448151" indent="0" algn="ctr">
              <a:buNone/>
              <a:defRPr>
                <a:solidFill>
                  <a:schemeClr val="tx1">
                    <a:tint val="75000"/>
                  </a:schemeClr>
                </a:solidFill>
              </a:defRPr>
            </a:lvl2pPr>
            <a:lvl3pPr marL="896302" indent="0" algn="ctr">
              <a:buNone/>
              <a:defRPr>
                <a:solidFill>
                  <a:schemeClr val="tx1">
                    <a:tint val="75000"/>
                  </a:schemeClr>
                </a:solidFill>
              </a:defRPr>
            </a:lvl3pPr>
            <a:lvl4pPr marL="1344453" indent="0" algn="ctr">
              <a:buNone/>
              <a:defRPr>
                <a:solidFill>
                  <a:schemeClr val="tx1">
                    <a:tint val="75000"/>
                  </a:schemeClr>
                </a:solidFill>
              </a:defRPr>
            </a:lvl4pPr>
            <a:lvl5pPr marL="1792604" indent="0" algn="ctr">
              <a:buNone/>
              <a:defRPr>
                <a:solidFill>
                  <a:schemeClr val="tx1">
                    <a:tint val="75000"/>
                  </a:schemeClr>
                </a:solidFill>
              </a:defRPr>
            </a:lvl5pPr>
            <a:lvl6pPr marL="2240755" indent="0" algn="ctr">
              <a:buNone/>
              <a:defRPr>
                <a:solidFill>
                  <a:schemeClr val="tx1">
                    <a:tint val="75000"/>
                  </a:schemeClr>
                </a:solidFill>
              </a:defRPr>
            </a:lvl6pPr>
            <a:lvl7pPr marL="2688906" indent="0" algn="ctr">
              <a:buNone/>
              <a:defRPr>
                <a:solidFill>
                  <a:schemeClr val="tx1">
                    <a:tint val="75000"/>
                  </a:schemeClr>
                </a:solidFill>
              </a:defRPr>
            </a:lvl7pPr>
            <a:lvl8pPr marL="3137057" indent="0" algn="ctr">
              <a:buNone/>
              <a:defRPr>
                <a:solidFill>
                  <a:schemeClr val="tx1">
                    <a:tint val="75000"/>
                  </a:schemeClr>
                </a:solidFill>
              </a:defRPr>
            </a:lvl8pPr>
            <a:lvl9pPr marL="3585208" indent="0" algn="ctr">
              <a:buNone/>
              <a:defRPr>
                <a:solidFill>
                  <a:schemeClr val="tx1">
                    <a:tint val="75000"/>
                  </a:schemeClr>
                </a:solidFill>
              </a:defRPr>
            </a:lvl9pPr>
          </a:lstStyle>
          <a:p>
            <a:r>
              <a:rPr lang="en-US"/>
              <a:t>Click to edit Master subtitle style</a:t>
            </a:r>
            <a:endParaRPr lang="en-US" dirty="0"/>
          </a:p>
        </p:txBody>
      </p:sp>
      <p:pic>
        <p:nvPicPr>
          <p:cNvPr id="17" name="Picture 7"/>
          <p:cNvPicPr>
            <a:picLocks noChangeAspect="1"/>
          </p:cNvPicPr>
          <p:nvPr userDrawn="1"/>
        </p:nvPicPr>
        <p:blipFill>
          <a:blip r:embed="rId3">
            <a:extLst>
              <a:ext uri="{28A0092B-C50C-407E-A947-70E740481C1C}">
                <a14:useLocalDpi xmlns:a14="http://schemas.microsoft.com/office/drawing/2010/main"/>
              </a:ext>
            </a:extLst>
          </a:blip>
          <a:srcRect/>
          <a:stretch>
            <a:fillRect/>
          </a:stretch>
        </p:blipFill>
        <p:spPr bwMode="auto">
          <a:xfrm>
            <a:off x="515135" y="524546"/>
            <a:ext cx="1229472" cy="2692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8025577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444943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79019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bwMode="auto">
          <a:xfrm flipH="1">
            <a:off x="9246456" y="1"/>
            <a:ext cx="2945544" cy="6857999"/>
          </a:xfrm>
          <a:prstGeom prst="rect">
            <a:avLst/>
          </a:prstGeom>
          <a:solidFill>
            <a:srgbClr val="FFFFFF">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987868"/>
            <a:ext cx="8777949" cy="2889410"/>
          </a:xfrm>
          <a:noFill/>
          <a:ln>
            <a:noFill/>
          </a:ln>
        </p:spPr>
        <p:txBody>
          <a:bodyPr lIns="146304" tIns="91440" rIns="146304" bIns="91440" anchor="b" anchorCtr="0"/>
          <a:lstStyle>
            <a:lvl1pPr>
              <a:defRPr sz="6000" spc="-98"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695936"/>
            <a:ext cx="8811150" cy="1792326"/>
          </a:xfrm>
          <a:prstGeom prst="rect">
            <a:avLst/>
          </a:prstGeom>
          <a:noFill/>
          <a:ln>
            <a:noFill/>
          </a:ln>
        </p:spPr>
        <p:txBody>
          <a:bodyPr lIns="182880" tIns="146304" rIns="182880" bIns="146304">
            <a:noAutofit/>
          </a:bodyPr>
          <a:lstStyle>
            <a:lvl1pPr marL="0" indent="0">
              <a:lnSpc>
                <a:spcPct val="100000"/>
              </a:lnSpc>
              <a:spcBef>
                <a:spcPts val="0"/>
              </a:spcBef>
              <a:buNone/>
              <a:defRPr sz="2800" spc="0" baseline="0">
                <a:solidFill>
                  <a:schemeClr val="tx1"/>
                </a:solidFill>
                <a:latin typeface="+mj-lt"/>
              </a:defRPr>
            </a:lvl1pPr>
          </a:lstStyle>
          <a:p>
            <a:pPr lvl="0"/>
            <a:r>
              <a:rPr lang="en-US" dirty="0"/>
              <a:t>Speaker Name</a:t>
            </a:r>
          </a:p>
        </p:txBody>
      </p:sp>
      <p:sp>
        <p:nvSpPr>
          <p:cNvPr id="3" name="Slide Number Placeholder 2"/>
          <p:cNvSpPr>
            <a:spLocks noGrp="1"/>
          </p:cNvSpPr>
          <p:nvPr>
            <p:ph type="sldNum" sz="quarter" idx="14"/>
          </p:nvPr>
        </p:nvSpPr>
        <p:spPr/>
        <p:txBody>
          <a:bodyPr/>
          <a:lstStyle/>
          <a:p>
            <a:pPr>
              <a:defRPr/>
            </a:pPr>
            <a:fld id="{21E0E496-2F7B-4471-BDBF-3B6C451D9ABC}" type="slidenum">
              <a:rPr lang="en-US" smtClean="0">
                <a:solidFill>
                  <a:prstClr val="black">
                    <a:tint val="75000"/>
                  </a:prstClr>
                </a:solidFill>
              </a:rPr>
              <a:pPr>
                <a:defRPr/>
              </a:pPr>
              <a:t>‹#›</a:t>
            </a:fld>
            <a:endParaRPr lang="en-US" dirty="0">
              <a:solidFill>
                <a:prstClr val="black">
                  <a:tint val="75000"/>
                </a:prstClr>
              </a:solidFill>
            </a:endParaRPr>
          </a:p>
        </p:txBody>
      </p:sp>
      <p:grpSp>
        <p:nvGrpSpPr>
          <p:cNvPr id="14" name="Group 13"/>
          <p:cNvGrpSpPr/>
          <p:nvPr/>
        </p:nvGrpSpPr>
        <p:grpSpPr>
          <a:xfrm>
            <a:off x="9246457" y="277206"/>
            <a:ext cx="2749821" cy="546276"/>
            <a:chOff x="8026401" y="338667"/>
            <a:chExt cx="4268634" cy="847882"/>
          </a:xfrm>
        </p:grpSpPr>
        <p:sp>
          <p:nvSpPr>
            <p:cNvPr id="15" name="Rectangle 14"/>
            <p:cNvSpPr/>
            <p:nvPr/>
          </p:nvSpPr>
          <p:spPr>
            <a:xfrm>
              <a:off x="8026401" y="338667"/>
              <a:ext cx="2173818" cy="8478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176">
                <a:solidFill>
                  <a:prstClr val="white"/>
                </a:solidFill>
              </a:endParaRPr>
            </a:p>
          </p:txBody>
        </p:sp>
        <p:sp>
          <p:nvSpPr>
            <p:cNvPr id="16" name="Rectangle 15"/>
            <p:cNvSpPr/>
            <p:nvPr/>
          </p:nvSpPr>
          <p:spPr>
            <a:xfrm>
              <a:off x="10084949" y="338667"/>
              <a:ext cx="2117058" cy="847882"/>
            </a:xfrm>
            <a:prstGeom prst="rect">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sz="1176">
                <a:solidFill>
                  <a:prstClr val="white"/>
                </a:solidFill>
              </a:endParaRPr>
            </a:p>
          </p:txBody>
        </p:sp>
        <p:sp>
          <p:nvSpPr>
            <p:cNvPr id="17" name="TextBox 16"/>
            <p:cNvSpPr txBox="1"/>
            <p:nvPr/>
          </p:nvSpPr>
          <p:spPr>
            <a:xfrm>
              <a:off x="10062177" y="477820"/>
              <a:ext cx="2232858" cy="702570"/>
            </a:xfrm>
            <a:prstGeom prst="rect">
              <a:avLst/>
            </a:prstGeom>
            <a:noFill/>
          </p:spPr>
          <p:txBody>
            <a:bodyPr wrap="square" rtlCol="0">
              <a:spAutoFit/>
            </a:bodyPr>
            <a:lstStyle/>
            <a:p>
              <a:pPr>
                <a:defRPr/>
              </a:pPr>
              <a:r>
                <a:rPr lang="en-US" sz="2353" dirty="0">
                  <a:solidFill>
                    <a:prstClr val="white">
                      <a:lumMod val="85000"/>
                    </a:prstClr>
                  </a:solidFill>
                  <a:latin typeface="Segoe UI Light" panose="020B0502040204020203" pitchFamily="34" charset="0"/>
                  <a:cs typeface="Segoe UI Light" panose="020B0502040204020203" pitchFamily="34" charset="0"/>
                </a:rPr>
                <a:t>Compete</a:t>
              </a:r>
            </a:p>
          </p:txBody>
        </p:sp>
        <p:pic>
          <p:nvPicPr>
            <p:cNvPr id="18" name="Picture 17"/>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contrast="42000"/>
                      </a14:imgEffect>
                    </a14:imgLayer>
                  </a14:imgProps>
                </a:ext>
                <a:ext uri="{28A0092B-C50C-407E-A947-70E740481C1C}">
                  <a14:useLocalDpi xmlns:a14="http://schemas.microsoft.com/office/drawing/2010/main" val="0"/>
                </a:ext>
              </a:extLst>
            </a:blip>
            <a:stretch>
              <a:fillRect/>
            </a:stretch>
          </p:blipFill>
          <p:spPr>
            <a:xfrm>
              <a:off x="8107409" y="469448"/>
              <a:ext cx="1896533" cy="553788"/>
            </a:xfrm>
            <a:prstGeom prst="rect">
              <a:avLst/>
            </a:prstGeom>
          </p:spPr>
        </p:pic>
      </p:grpSp>
      <p:sp>
        <p:nvSpPr>
          <p:cNvPr id="7" name="Text Placeholder 6"/>
          <p:cNvSpPr>
            <a:spLocks noGrp="1"/>
          </p:cNvSpPr>
          <p:nvPr>
            <p:ph type="body" sz="quarter" idx="15" hasCustomPrompt="1"/>
          </p:nvPr>
        </p:nvSpPr>
        <p:spPr>
          <a:xfrm>
            <a:off x="327343" y="5520955"/>
            <a:ext cx="8752592" cy="722222"/>
          </a:xfrm>
          <a:prstGeom prst="rect">
            <a:avLst/>
          </a:prstGeom>
        </p:spPr>
        <p:txBody>
          <a:bodyPr>
            <a:normAutofit/>
          </a:bodyPr>
          <a:lstStyle>
            <a:lvl1pPr marL="0" indent="0">
              <a:buNone/>
              <a:defRPr sz="1568">
                <a:latin typeface="+mn-lt"/>
              </a:defRPr>
            </a:lvl1pPr>
          </a:lstStyle>
          <a:p>
            <a:pPr lvl="0"/>
            <a:r>
              <a:rPr lang="en-US" dirty="0"/>
              <a:t>Date</a:t>
            </a:r>
          </a:p>
        </p:txBody>
      </p:sp>
      <p:sp>
        <p:nvSpPr>
          <p:cNvPr id="19"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1304664051"/>
      </p:ext>
    </p:extLst>
  </p:cSld>
  <p:clrMapOvr>
    <a:overrideClrMapping bg1="dk1" tx1="lt1" bg2="dk2" tx2="lt2" accent1="accent1" accent2="accent2" accent3="accent3" accent4="accent4" accent5="accent5" accent6="accent6" hlink="hlink" folHlink="folHlink"/>
  </p:clrMapOvr>
  <p:transition>
    <p:fade/>
  </p:transition>
  <p:hf hdr="0"/>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383587" cy="754910"/>
          </a:xfrm>
        </p:spPr>
        <p:txBody>
          <a:bodyPr vert="horz" wrap="square" lIns="274320" tIns="182880" rIns="146304" bIns="91440" rtlCol="0" anchor="t" anchorCtr="0">
            <a:noAutofit/>
          </a:bodyPr>
          <a:lstStyle>
            <a:lvl1pPr>
              <a:defRPr lang="en-US" dirty="0"/>
            </a:lvl1pPr>
          </a:lstStyle>
          <a:p>
            <a:pPr lvl="0"/>
            <a:r>
              <a:rPr lang="en-US" dirty="0"/>
              <a:t>Click to edit Master title style</a:t>
            </a:r>
          </a:p>
        </p:txBody>
      </p:sp>
      <p:sp>
        <p:nvSpPr>
          <p:cNvPr id="6"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9" name="Text Placeholder 4"/>
          <p:cNvSpPr txBox="1">
            <a:spLocks/>
          </p:cNvSpPr>
          <p:nvPr userDrawn="1"/>
        </p:nvSpPr>
        <p:spPr>
          <a:xfrm>
            <a:off x="269240" y="1220307"/>
            <a:ext cx="11550807" cy="5304081"/>
          </a:xfrm>
          <a:prstGeom prst="rect">
            <a:avLst/>
          </a:prstGeom>
        </p:spPr>
        <p:txBody>
          <a:bodyPr>
            <a:normAutofit/>
          </a:bodyPr>
          <a:lstStyle>
            <a:lvl1pPr marL="224097"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dirty="0"/>
              <a:t>Click to edit Master text styles</a:t>
            </a:r>
          </a:p>
          <a:p>
            <a:pPr marL="457200" lvl="1"/>
            <a:r>
              <a:rPr lang="en-US" dirty="0"/>
              <a:t>Second level</a:t>
            </a:r>
          </a:p>
          <a:p>
            <a:pPr marL="685800" lvl="2"/>
            <a:r>
              <a:rPr lang="en-US" dirty="0"/>
              <a:t>Third level</a:t>
            </a:r>
          </a:p>
          <a:p>
            <a:pPr marL="914400" lvl="3"/>
            <a:r>
              <a:rPr lang="en-US" dirty="0"/>
              <a:t>Fourth level</a:t>
            </a:r>
          </a:p>
          <a:p>
            <a:pPr marL="1143000" lvl="4"/>
            <a:r>
              <a:rPr lang="en-US" dirty="0"/>
              <a:t>Fifth level</a:t>
            </a:r>
          </a:p>
        </p:txBody>
      </p:sp>
    </p:spTree>
    <p:extLst>
      <p:ext uri="{BB962C8B-B14F-4D97-AF65-F5344CB8AC3E}">
        <p14:creationId xmlns:p14="http://schemas.microsoft.com/office/powerpoint/2010/main" val="2982431422"/>
      </p:ext>
    </p:extLst>
  </p:cSld>
  <p:clrMapOvr>
    <a:masterClrMapping/>
  </p:clrMapOvr>
  <p:transition>
    <p:fade/>
  </p:transition>
  <p:hf hd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383587" cy="754910"/>
          </a:xfrm>
        </p:spPr>
        <p:txBody>
          <a:bodyPr vert="horz" wrap="square" lIns="274320" tIns="182880" rIns="146304" bIns="91440" rtlCol="0" anchor="t" anchorCtr="0">
            <a:noAutofit/>
          </a:bodyPr>
          <a:lstStyle>
            <a:lvl1pPr>
              <a:defRPr lang="en-US" dirty="0"/>
            </a:lvl1pPr>
          </a:lstStyle>
          <a:p>
            <a:pPr lvl="0"/>
            <a:r>
              <a:rPr lang="en-US" dirty="0"/>
              <a:t>Click to edit Master title style</a:t>
            </a:r>
          </a:p>
        </p:txBody>
      </p:sp>
      <p:sp>
        <p:nvSpPr>
          <p:cNvPr id="6"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4" name="Text Placeholder 3"/>
          <p:cNvSpPr>
            <a:spLocks noGrp="1"/>
          </p:cNvSpPr>
          <p:nvPr>
            <p:ph type="body" sz="quarter" idx="11" hasCustomPrompt="1"/>
          </p:nvPr>
        </p:nvSpPr>
        <p:spPr>
          <a:xfrm>
            <a:off x="16601" y="801826"/>
            <a:ext cx="11914980" cy="373563"/>
          </a:xfrm>
          <a:prstGeom prst="rect">
            <a:avLst/>
          </a:prstGeom>
        </p:spPr>
        <p:txBody>
          <a:bodyPr lIns="274320" tIns="0">
            <a:noAutofit/>
          </a:bodyPr>
          <a:lstStyle>
            <a:lvl1pPr marL="0" indent="0">
              <a:buNone/>
              <a:defRPr sz="2000">
                <a:solidFill>
                  <a:schemeClr val="tx1"/>
                </a:solidFill>
              </a:defRPr>
            </a:lvl1pPr>
          </a:lstStyle>
          <a:p>
            <a:pPr lvl="0"/>
            <a:r>
              <a:rPr lang="en-US" dirty="0"/>
              <a:t>Subtitle</a:t>
            </a:r>
          </a:p>
        </p:txBody>
      </p:sp>
      <p:sp>
        <p:nvSpPr>
          <p:cNvPr id="8" name="Text Placeholder 4"/>
          <p:cNvSpPr txBox="1">
            <a:spLocks/>
          </p:cNvSpPr>
          <p:nvPr userDrawn="1"/>
        </p:nvSpPr>
        <p:spPr>
          <a:xfrm>
            <a:off x="269240" y="1220307"/>
            <a:ext cx="11550807" cy="5304081"/>
          </a:xfrm>
          <a:prstGeom prst="rect">
            <a:avLst/>
          </a:prstGeom>
        </p:spPr>
        <p:txBody>
          <a:bodyPr>
            <a:normAutofit/>
          </a:bodyPr>
          <a:lstStyle>
            <a:lvl1pPr marL="224097"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dirty="0"/>
              <a:t>Click to edit Master text styles</a:t>
            </a:r>
          </a:p>
          <a:p>
            <a:pPr marL="457200" lvl="1"/>
            <a:r>
              <a:rPr lang="en-US" dirty="0"/>
              <a:t>Second level</a:t>
            </a:r>
          </a:p>
          <a:p>
            <a:pPr marL="685800" lvl="2"/>
            <a:r>
              <a:rPr lang="en-US" dirty="0"/>
              <a:t>Third level</a:t>
            </a:r>
          </a:p>
          <a:p>
            <a:pPr marL="914400" lvl="3"/>
            <a:r>
              <a:rPr lang="en-US" dirty="0"/>
              <a:t>Fourth level</a:t>
            </a:r>
          </a:p>
          <a:p>
            <a:pPr marL="1143000" lvl="4"/>
            <a:r>
              <a:rPr lang="en-US" dirty="0"/>
              <a:t>Fifth level</a:t>
            </a:r>
          </a:p>
        </p:txBody>
      </p:sp>
    </p:spTree>
    <p:extLst>
      <p:ext uri="{BB962C8B-B14F-4D97-AF65-F5344CB8AC3E}">
        <p14:creationId xmlns:p14="http://schemas.microsoft.com/office/powerpoint/2010/main" val="300269540"/>
      </p:ext>
    </p:extLst>
  </p:cSld>
  <p:clrMapOvr>
    <a:masterClrMapping/>
  </p:clrMapOvr>
  <p:transition>
    <p:fade/>
  </p:transition>
  <p:hf hdr="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 y="2"/>
            <a:ext cx="10375287" cy="821838"/>
          </a:xfrm>
        </p:spPr>
        <p:txBody>
          <a:bodyPr/>
          <a:lstStyle>
            <a:lvl1pPr>
              <a:defRPr>
                <a:solidFill>
                  <a:schemeClr val="accent1"/>
                </a:solidFill>
              </a:defRPr>
            </a:lvl1pPr>
          </a:lstStyle>
          <a:p>
            <a:r>
              <a:rPr lang="en-US"/>
              <a:t>Click to edit Master title style</a:t>
            </a:r>
            <a:endParaRPr lang="en-US" dirty="0"/>
          </a:p>
        </p:txBody>
      </p:sp>
      <p:sp>
        <p:nvSpPr>
          <p:cNvPr id="4"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white">
                    <a:lumMod val="50000"/>
                  </a:prstClr>
                </a:solidFill>
              </a:rPr>
              <a:t>MICROSOFT CONFIDENTIAL</a:t>
            </a:r>
            <a:endParaRPr lang="en-US" dirty="0">
              <a:solidFill>
                <a:prstClr val="white">
                  <a:lumMod val="50000"/>
                </a:prstClr>
              </a:solidFill>
            </a:endParaRPr>
          </a:p>
        </p:txBody>
      </p:sp>
    </p:spTree>
    <p:extLst>
      <p:ext uri="{BB962C8B-B14F-4D97-AF65-F5344CB8AC3E}">
        <p14:creationId xmlns:p14="http://schemas.microsoft.com/office/powerpoint/2010/main" val="358644149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and Quote">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6922392" cy="754909"/>
          </a:xfrm>
        </p:spPr>
        <p:txBody>
          <a:bodyPr vert="horz" wrap="square" lIns="274320" tIns="182880" rIns="146304" bIns="91440" rtlCol="0" anchor="t" anchorCtr="0">
            <a:noAutofit/>
          </a:bodyPr>
          <a:lstStyle>
            <a:lvl1pPr>
              <a:defRPr lang="en-US" dirty="0"/>
            </a:lvl1pPr>
          </a:lstStyle>
          <a:p>
            <a:pPr lvl="0"/>
            <a:r>
              <a:rPr lang="en-US" dirty="0"/>
              <a:t>Click to edit Master title style</a:t>
            </a:r>
          </a:p>
        </p:txBody>
      </p:sp>
      <p:sp>
        <p:nvSpPr>
          <p:cNvPr id="3" name="Rectangle 2"/>
          <p:cNvSpPr/>
          <p:nvPr/>
        </p:nvSpPr>
        <p:spPr bwMode="auto">
          <a:xfrm>
            <a:off x="7063495" y="0"/>
            <a:ext cx="5128505"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1" hasCustomPrompt="1"/>
          </p:nvPr>
        </p:nvSpPr>
        <p:spPr>
          <a:xfrm>
            <a:off x="7370605" y="381347"/>
            <a:ext cx="4374740" cy="4973061"/>
          </a:xfrm>
          <a:prstGeom prst="rect">
            <a:avLst/>
          </a:prstGeom>
        </p:spPr>
        <p:txBody>
          <a:bodyPr anchor="ctr" anchorCtr="0">
            <a:normAutofit/>
          </a:bodyPr>
          <a:lstStyle>
            <a:lvl1pPr marL="0" indent="0">
              <a:buNone/>
              <a:defRPr sz="3137">
                <a:solidFill>
                  <a:schemeClr val="bg1"/>
                </a:solidFill>
              </a:defRPr>
            </a:lvl1pPr>
            <a:lvl2pPr marL="336145" indent="0">
              <a:buNone/>
              <a:defRPr sz="1765">
                <a:solidFill>
                  <a:schemeClr val="bg1"/>
                </a:solidFill>
              </a:defRPr>
            </a:lvl2pPr>
            <a:lvl3pPr marL="560241" indent="0">
              <a:buNone/>
              <a:defRPr sz="1765">
                <a:solidFill>
                  <a:schemeClr val="bg1"/>
                </a:solidFill>
              </a:defRPr>
            </a:lvl3pPr>
            <a:lvl4pPr marL="784338" indent="0">
              <a:buNone/>
              <a:defRPr sz="1568">
                <a:solidFill>
                  <a:schemeClr val="bg1"/>
                </a:solidFill>
              </a:defRPr>
            </a:lvl4pPr>
            <a:lvl5pPr marL="1008435" indent="0">
              <a:buNone/>
              <a:defRPr sz="1568">
                <a:solidFill>
                  <a:schemeClr val="bg1"/>
                </a:solidFill>
              </a:defRPr>
            </a:lvl5pPr>
          </a:lstStyle>
          <a:p>
            <a:pPr lvl="0"/>
            <a:r>
              <a:rPr lang="en-US" dirty="0"/>
              <a:t>Insert Quotation Text</a:t>
            </a:r>
          </a:p>
        </p:txBody>
      </p:sp>
      <p:sp>
        <p:nvSpPr>
          <p:cNvPr id="8" name="Text Placeholder 7"/>
          <p:cNvSpPr>
            <a:spLocks noGrp="1"/>
          </p:cNvSpPr>
          <p:nvPr>
            <p:ph type="body" sz="quarter" idx="12" hasCustomPrompt="1"/>
          </p:nvPr>
        </p:nvSpPr>
        <p:spPr>
          <a:xfrm>
            <a:off x="7387724" y="5520955"/>
            <a:ext cx="4440104" cy="862309"/>
          </a:xfrm>
          <a:prstGeom prst="rect">
            <a:avLst/>
          </a:prstGeom>
        </p:spPr>
        <p:txBody>
          <a:bodyPr>
            <a:normAutofit/>
          </a:bodyPr>
          <a:lstStyle>
            <a:lvl1pPr marL="0" indent="0" algn="r">
              <a:buNone/>
              <a:defRPr sz="1568">
                <a:solidFill>
                  <a:schemeClr val="bg1"/>
                </a:solidFill>
                <a:latin typeface="+mn-lt"/>
              </a:defRPr>
            </a:lvl1pPr>
          </a:lstStyle>
          <a:p>
            <a:pPr lvl="0"/>
            <a:r>
              <a:rPr lang="en-US" dirty="0"/>
              <a:t>Insert Attribution</a:t>
            </a:r>
          </a:p>
        </p:txBody>
      </p:sp>
      <p:sp>
        <p:nvSpPr>
          <p:cNvPr id="10"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11" name="Text Placeholder 3"/>
          <p:cNvSpPr>
            <a:spLocks noGrp="1"/>
          </p:cNvSpPr>
          <p:nvPr>
            <p:ph type="body" sz="quarter" idx="13" hasCustomPrompt="1"/>
          </p:nvPr>
        </p:nvSpPr>
        <p:spPr>
          <a:xfrm>
            <a:off x="0" y="762694"/>
            <a:ext cx="11914980" cy="373563"/>
          </a:xfrm>
          <a:prstGeom prst="rect">
            <a:avLst/>
          </a:prstGeom>
        </p:spPr>
        <p:txBody>
          <a:bodyPr lIns="274320" tIns="0">
            <a:noAutofit/>
          </a:bodyPr>
          <a:lstStyle>
            <a:lvl1pPr marL="0" indent="0">
              <a:buNone/>
              <a:defRPr sz="2000">
                <a:solidFill>
                  <a:schemeClr val="tx1"/>
                </a:solidFill>
              </a:defRPr>
            </a:lvl1pPr>
          </a:lstStyle>
          <a:p>
            <a:pPr lvl="0"/>
            <a:r>
              <a:rPr lang="en-US" dirty="0"/>
              <a:t>Subtitle</a:t>
            </a:r>
          </a:p>
        </p:txBody>
      </p:sp>
      <p:sp>
        <p:nvSpPr>
          <p:cNvPr id="9" name="Text Placeholder 4"/>
          <p:cNvSpPr txBox="1">
            <a:spLocks/>
          </p:cNvSpPr>
          <p:nvPr userDrawn="1"/>
        </p:nvSpPr>
        <p:spPr>
          <a:xfrm>
            <a:off x="269241" y="1220307"/>
            <a:ext cx="6653152" cy="5304081"/>
          </a:xfrm>
          <a:prstGeom prst="rect">
            <a:avLst/>
          </a:prstGeom>
        </p:spPr>
        <p:txBody>
          <a:bodyPr>
            <a:normAutofit/>
          </a:bodyPr>
          <a:lstStyle>
            <a:lvl1pPr marL="224097"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dirty="0"/>
              <a:t>Click to edit Master text styles</a:t>
            </a:r>
          </a:p>
          <a:p>
            <a:pPr marL="457200" lvl="1"/>
            <a:r>
              <a:rPr lang="en-US" dirty="0"/>
              <a:t>Second level</a:t>
            </a:r>
          </a:p>
          <a:p>
            <a:pPr marL="685800" lvl="2"/>
            <a:r>
              <a:rPr lang="en-US" dirty="0"/>
              <a:t>Third level</a:t>
            </a:r>
          </a:p>
          <a:p>
            <a:pPr marL="914400" lvl="3"/>
            <a:r>
              <a:rPr lang="en-US" dirty="0"/>
              <a:t>Fourth level</a:t>
            </a:r>
          </a:p>
          <a:p>
            <a:pPr marL="1143000" lvl="4"/>
            <a:r>
              <a:rPr lang="en-US" dirty="0"/>
              <a:t>Fifth level</a:t>
            </a:r>
          </a:p>
        </p:txBody>
      </p:sp>
    </p:spTree>
    <p:extLst>
      <p:ext uri="{BB962C8B-B14F-4D97-AF65-F5344CB8AC3E}">
        <p14:creationId xmlns:p14="http://schemas.microsoft.com/office/powerpoint/2010/main" val="2009936036"/>
      </p:ext>
    </p:extLst>
  </p:cSld>
  <p:clrMapOvr>
    <a:masterClrMapping/>
  </p:clrMapOvr>
  <p:transition>
    <p:fade/>
  </p:transition>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534CDA-4DE0-47FB-A3C6-A5D786280217}" type="datetimeFigureOut">
              <a:rPr lang="en-US" smtClean="0"/>
              <a:t>10/12/2017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9021364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Quote 1">
    <p:bg bwMode="lt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319042" y="3877277"/>
            <a:ext cx="5378549" cy="398335"/>
          </a:xfrm>
          <a:prstGeom prst="rect">
            <a:avLst/>
          </a:prstGeom>
        </p:spPr>
        <p:txBody>
          <a:bodyPr/>
          <a:lstStyle>
            <a:lvl1pPr marL="0" indent="0">
              <a:buNone/>
              <a:defRPr sz="1568">
                <a:gradFill>
                  <a:gsLst>
                    <a:gs pos="92035">
                      <a:schemeClr val="tx1"/>
                    </a:gs>
                    <a:gs pos="84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
        <p:nvSpPr>
          <p:cNvPr id="6"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1386333969"/>
      </p:ext>
    </p:extLst>
  </p:cSld>
  <p:clrMapOvr>
    <a:overrideClrMapping bg1="dk1" tx1="lt1" bg2="dk2" tx2="lt2" accent1="accent1" accent2="accent2" accent3="accent3" accent4="accent4" accent5="accent5" accent6="accent6" hlink="hlink" folHlink="folHlink"/>
  </p:clrMapOvr>
  <p:transition>
    <p:fade/>
  </p:transition>
  <p:hf hdr="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bg bwMode="gray">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white">
                    <a:lumMod val="50000"/>
                  </a:prstClr>
                </a:solidFill>
              </a:rPr>
              <a:t>MICROSOFT CONFIDENTIAL</a:t>
            </a:r>
            <a:endParaRPr lang="en-US" dirty="0">
              <a:solidFill>
                <a:prstClr val="white">
                  <a:lumMod val="50000"/>
                </a:prstClr>
              </a:solidFill>
            </a:endParaRPr>
          </a:p>
        </p:txBody>
      </p:sp>
    </p:spTree>
    <p:extLst>
      <p:ext uri="{BB962C8B-B14F-4D97-AF65-F5344CB8AC3E}">
        <p14:creationId xmlns:p14="http://schemas.microsoft.com/office/powerpoint/2010/main" val="293247279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normAutofit/>
          </a:bodyPr>
          <a:lstStyle>
            <a:lvl1pPr>
              <a:defRPr sz="6470" spc="-98" baseline="0">
                <a:solidFill>
                  <a:schemeClr val="bg1"/>
                </a:solidFill>
              </a:defRPr>
            </a:lvl1pPr>
          </a:lstStyle>
          <a:p>
            <a:r>
              <a:rPr lang="en-US" dirty="0"/>
              <a:t>Section title</a:t>
            </a:r>
          </a:p>
        </p:txBody>
      </p:sp>
      <p:sp>
        <p:nvSpPr>
          <p:cNvPr id="4"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3138891373"/>
      </p:ext>
    </p:extLst>
  </p:cSld>
  <p:clrMapOvr>
    <a:masterClrMapping/>
  </p:clrMapOvr>
  <p:transition>
    <p:fade/>
  </p:transition>
  <p:hf hdr="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ection Title for print">
    <p:bg>
      <p:bgPr>
        <a:solidFill>
          <a:schemeClr val="accent1"/>
        </a:solidFill>
        <a:effectLst/>
      </p:bgPr>
    </p:bg>
    <p:spTree>
      <p:nvGrpSpPr>
        <p:cNvPr id="1" name=""/>
        <p:cNvGrpSpPr/>
        <p:nvPr/>
      </p:nvGrpSpPr>
      <p:grpSpPr>
        <a:xfrm>
          <a:off x="0" y="0"/>
          <a:ext cx="0" cy="0"/>
          <a:chOff x="0" y="0"/>
          <a:chExt cx="0" cy="0"/>
        </a:xfrm>
      </p:grpSpPr>
      <p:sp>
        <p:nvSpPr>
          <p:cNvPr id="6" name="Rectangle 5"/>
          <p:cNvSpPr/>
          <p:nvPr/>
        </p:nvSpPr>
        <p:spPr bwMode="auto">
          <a:xfrm>
            <a:off x="0" y="3113028"/>
            <a:ext cx="12192000" cy="374497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9" y="2084173"/>
            <a:ext cx="11653523" cy="1028856"/>
          </a:xfrm>
          <a:noFill/>
        </p:spPr>
        <p:txBody>
          <a:bodyPr tIns="91440" bIns="91440" anchor="t" anchorCtr="0">
            <a:normAutofit/>
          </a:bodyPr>
          <a:lstStyle>
            <a:lvl1pPr>
              <a:defRPr sz="6470" spc="-98" baseline="0">
                <a:solidFill>
                  <a:schemeClr val="bg1"/>
                </a:solidFill>
              </a:defRPr>
            </a:lvl1pPr>
          </a:lstStyle>
          <a:p>
            <a:r>
              <a:rPr lang="en-US" dirty="0"/>
              <a:t>Section title</a:t>
            </a:r>
          </a:p>
        </p:txBody>
      </p:sp>
      <p:sp>
        <p:nvSpPr>
          <p:cNvPr id="4"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5" name="Text Placeholder 4"/>
          <p:cNvSpPr>
            <a:spLocks noGrp="1"/>
          </p:cNvSpPr>
          <p:nvPr>
            <p:ph type="body" sz="quarter" idx="10"/>
          </p:nvPr>
        </p:nvSpPr>
        <p:spPr>
          <a:xfrm>
            <a:off x="269239" y="3344949"/>
            <a:ext cx="11645741" cy="3105245"/>
          </a:xfrm>
          <a:prstGeom prst="rect">
            <a:avLst/>
          </a:prstGeom>
        </p:spPr>
        <p:txBody>
          <a:bodyPr>
            <a:normAutofit/>
          </a:bodyPr>
          <a:lstStyle>
            <a:lvl1pPr>
              <a:defRPr sz="2745"/>
            </a:lvl1pPr>
            <a:lvl2pPr>
              <a:defRPr sz="1568"/>
            </a:lvl2pPr>
            <a:lvl3pPr>
              <a:defRPr sz="1568"/>
            </a:lvl3pPr>
            <a:lvl4pPr>
              <a:defRPr sz="1372"/>
            </a:lvl4pPr>
            <a:lvl5pPr>
              <a:defRPr sz="137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26978912"/>
      </p:ext>
    </p:extLst>
  </p:cSld>
  <p:clrMapOvr>
    <a:masterClrMapping/>
  </p:clrMapOvr>
  <p:transition>
    <p:fade/>
  </p:transition>
  <p:hf hdr="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mp; 4 Categories">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375287" cy="754910"/>
          </a:xfrm>
        </p:spPr>
        <p:txBody>
          <a:bodyPr vert="horz" wrap="square" lIns="274320" tIns="182880" rIns="146304" bIns="91440" rtlCol="0" anchor="t" anchorCtr="0">
            <a:noAutofit/>
          </a:bodyPr>
          <a:lstStyle>
            <a:lvl1pPr>
              <a:defRPr lang="en-US" dirty="0"/>
            </a:lvl1pPr>
          </a:lstStyle>
          <a:p>
            <a:pPr lvl="0"/>
            <a:r>
              <a:rPr lang="en-US" dirty="0"/>
              <a:t>Click to edit Master title style</a:t>
            </a:r>
          </a:p>
        </p:txBody>
      </p:sp>
      <p:sp>
        <p:nvSpPr>
          <p:cNvPr id="4" name="Content Placeholder 3"/>
          <p:cNvSpPr>
            <a:spLocks noGrp="1"/>
          </p:cNvSpPr>
          <p:nvPr>
            <p:ph sz="quarter" idx="10"/>
          </p:nvPr>
        </p:nvSpPr>
        <p:spPr>
          <a:xfrm>
            <a:off x="269239" y="2980725"/>
            <a:ext cx="11653523" cy="506972"/>
          </a:xfrm>
          <a:prstGeom prst="rect">
            <a:avLst/>
          </a:prstGeom>
        </p:spPr>
        <p:txBody>
          <a:bodyPr/>
          <a:lstStyle>
            <a:lvl1pPr marL="0" indent="0">
              <a:buNone/>
              <a:defRPr sz="2353"/>
            </a:lvl1pPr>
          </a:lstStyle>
          <a:p>
            <a:pPr lvl="0"/>
            <a:r>
              <a:rPr lang="en-US"/>
              <a:t>Click to edit Master text styles</a:t>
            </a:r>
          </a:p>
        </p:txBody>
      </p:sp>
      <p:sp>
        <p:nvSpPr>
          <p:cNvPr id="6" name="Content Placeholder 5"/>
          <p:cNvSpPr>
            <a:spLocks noGrp="1"/>
          </p:cNvSpPr>
          <p:nvPr>
            <p:ph sz="quarter" idx="11"/>
          </p:nvPr>
        </p:nvSpPr>
        <p:spPr>
          <a:xfrm>
            <a:off x="269239" y="3727845"/>
            <a:ext cx="2689274" cy="2689656"/>
          </a:xfrm>
          <a:prstGeom prst="rect">
            <a:avLst/>
          </a:prstGeo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7" name="Content Placeholder 5"/>
          <p:cNvSpPr>
            <a:spLocks noGrp="1"/>
          </p:cNvSpPr>
          <p:nvPr>
            <p:ph sz="quarter" idx="12"/>
          </p:nvPr>
        </p:nvSpPr>
        <p:spPr>
          <a:xfrm>
            <a:off x="3256442" y="3727845"/>
            <a:ext cx="2689274" cy="2689656"/>
          </a:xfrm>
          <a:prstGeom prst="rect">
            <a:avLst/>
          </a:prstGeo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8" name="Content Placeholder 5"/>
          <p:cNvSpPr>
            <a:spLocks noGrp="1"/>
          </p:cNvSpPr>
          <p:nvPr>
            <p:ph sz="quarter" idx="13"/>
          </p:nvPr>
        </p:nvSpPr>
        <p:spPr>
          <a:xfrm>
            <a:off x="6243644" y="3727845"/>
            <a:ext cx="2689274" cy="2689656"/>
          </a:xfrm>
          <a:prstGeom prst="rect">
            <a:avLst/>
          </a:prstGeo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9" name="Content Placeholder 5"/>
          <p:cNvSpPr>
            <a:spLocks noGrp="1"/>
          </p:cNvSpPr>
          <p:nvPr>
            <p:ph sz="quarter" idx="14"/>
          </p:nvPr>
        </p:nvSpPr>
        <p:spPr>
          <a:xfrm>
            <a:off x="9230848" y="3727845"/>
            <a:ext cx="2689274" cy="2689656"/>
          </a:xfrm>
          <a:prstGeom prst="rect">
            <a:avLst/>
          </a:prstGeo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10"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12" name="Text Placeholder 3"/>
          <p:cNvSpPr>
            <a:spLocks noGrp="1"/>
          </p:cNvSpPr>
          <p:nvPr>
            <p:ph type="body" sz="quarter" idx="15" hasCustomPrompt="1"/>
          </p:nvPr>
        </p:nvSpPr>
        <p:spPr>
          <a:xfrm>
            <a:off x="5142" y="773960"/>
            <a:ext cx="11914980" cy="373563"/>
          </a:xfrm>
          <a:prstGeom prst="rect">
            <a:avLst/>
          </a:prstGeom>
        </p:spPr>
        <p:txBody>
          <a:bodyPr lIns="274320" tIns="0">
            <a:noAutofit/>
          </a:bodyPr>
          <a:lstStyle>
            <a:lvl1pPr marL="0" indent="0">
              <a:buNone/>
              <a:defRPr sz="2000">
                <a:solidFill>
                  <a:schemeClr val="tx1"/>
                </a:solidFill>
              </a:defRPr>
            </a:lvl1pPr>
          </a:lstStyle>
          <a:p>
            <a:pPr lvl="0"/>
            <a:r>
              <a:rPr lang="en-US" dirty="0"/>
              <a:t>Subtitle</a:t>
            </a:r>
          </a:p>
        </p:txBody>
      </p:sp>
    </p:spTree>
    <p:extLst>
      <p:ext uri="{BB962C8B-B14F-4D97-AF65-F5344CB8AC3E}">
        <p14:creationId xmlns:p14="http://schemas.microsoft.com/office/powerpoint/2010/main" val="4077829420"/>
      </p:ext>
    </p:extLst>
  </p:cSld>
  <p:clrMapOvr>
    <a:masterClrMapping/>
  </p:clrMapOvr>
  <p:transition>
    <p:fade/>
  </p:transition>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ank You">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8928" y="2087885"/>
            <a:ext cx="11655840" cy="899665"/>
          </a:xfrm>
        </p:spPr>
        <p:txBody>
          <a:bodyPr/>
          <a:lstStyle>
            <a:lvl1pPr>
              <a:defRPr sz="5882"/>
            </a:lvl1pPr>
          </a:lstStyle>
          <a:p>
            <a:r>
              <a:rPr lang="en-US" dirty="0"/>
              <a:t>Thank you</a:t>
            </a:r>
          </a:p>
        </p:txBody>
      </p:sp>
      <p:sp>
        <p:nvSpPr>
          <p:cNvPr id="3"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3086587072"/>
      </p:ext>
    </p:extLst>
  </p:cSld>
  <p:clrMapOvr>
    <a:masterClrMapping/>
  </p:clrMapOvr>
  <p:transition>
    <p:fade/>
  </p:transition>
  <p:hf hdr="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1"/>
            <a:ext cx="9860674" cy="1793881"/>
          </a:xfrm>
          <a:prstGeom prst="rect">
            <a:avLst/>
          </a:prstGeom>
          <a:noFill/>
        </p:spPr>
        <p:txBody>
          <a:bodyPr lIns="182880" tIns="146304" rIns="182880" bIns="146304">
            <a:noAutofit/>
          </a:bodyPr>
          <a:lstStyle>
            <a:lvl1pPr marL="0" indent="0">
              <a:spcBef>
                <a:spcPts val="0"/>
              </a:spcBef>
              <a:buNone/>
              <a:defRPr sz="3529" spc="0" baseline="0">
                <a:solidFill>
                  <a:schemeClr val="bg1"/>
                </a:solidFill>
                <a:latin typeface="+mj-lt"/>
              </a:defRPr>
            </a:lvl1pPr>
          </a:lstStyle>
          <a:p>
            <a:pPr lvl="0"/>
            <a:r>
              <a:rPr lang="en-US" dirty="0"/>
              <a:t>Speaker Name</a:t>
            </a:r>
          </a:p>
        </p:txBody>
      </p:sp>
      <p:sp>
        <p:nvSpPr>
          <p:cNvPr id="6"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1554145893"/>
      </p:ext>
    </p:extLst>
  </p:cSld>
  <p:clrMapOvr>
    <a:masterClrMapping/>
  </p:clrMapOvr>
  <p:transition>
    <p:fade/>
  </p:transition>
  <p:hf hdr="0"/>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cSld name="Vide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solidFill>
                  <a:schemeClr val="bg1"/>
                </a:solidFill>
              </a:defRPr>
            </a:lvl1pPr>
          </a:lstStyle>
          <a:p>
            <a:r>
              <a:rPr lang="en-US" dirty="0"/>
              <a:t>Video title</a:t>
            </a:r>
          </a:p>
        </p:txBody>
      </p:sp>
      <p:sp>
        <p:nvSpPr>
          <p:cNvPr id="4"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3693362256"/>
      </p:ext>
    </p:extLst>
  </p:cSld>
  <p:clrMapOvr>
    <a:masterClrMapping/>
  </p:clrMapOvr>
  <p:transition>
    <p:fade/>
  </p:transition>
  <p:hf hdr="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cSld name="Black Notes Slide">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a:xfrm>
            <a:off x="0" y="0"/>
            <a:ext cx="11914980" cy="846744"/>
          </a:xfrm>
        </p:spPr>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54719445"/>
      </p:ext>
    </p:extLst>
  </p:cSld>
  <p:clrMapOvr>
    <a:overrideClrMapping bg1="dk1" tx1="lt1" bg2="dk2" tx2="lt2" accent1="accent1" accent2="accent2" accent3="accent3" accent4="accent4" accent5="accent5" accent6="accent6" hlink="hlink" folHlink="folHlink"/>
  </p:clrMapOvr>
  <p:transition>
    <p:fade/>
  </p:transition>
  <p:hf hdr="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cSld name="Blank Blue">
    <p:bg bwMode="ltGray">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468362314"/>
      </p:ext>
    </p:extLst>
  </p:cSld>
  <p:clrMapOvr>
    <a:masterClrMapping/>
  </p:clrMapOvr>
  <p:transition>
    <p:fade/>
  </p:transition>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F534CDA-4DE0-47FB-A3C6-A5D786280217}" type="datetimeFigureOut">
              <a:rPr lang="en-US" smtClean="0"/>
              <a:t>10/12/2017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7829632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do not use-Cloud BI">
    <p:spTree>
      <p:nvGrpSpPr>
        <p:cNvPr id="1" name=""/>
        <p:cNvGrpSpPr/>
        <p:nvPr/>
      </p:nvGrpSpPr>
      <p:grpSpPr>
        <a:xfrm>
          <a:off x="0" y="0"/>
          <a:ext cx="0" cy="0"/>
          <a:chOff x="0" y="0"/>
          <a:chExt cx="0" cy="0"/>
        </a:xfrm>
      </p:grpSpPr>
      <p:sp>
        <p:nvSpPr>
          <p:cNvPr id="24" name="Footer Placeholder 4"/>
          <p:cNvSpPr>
            <a:spLocks noGrp="1"/>
          </p:cNvSpPr>
          <p:nvPr>
            <p:ph type="ftr" sz="quarter" idx="11"/>
          </p:nvPr>
        </p:nvSpPr>
        <p:spPr>
          <a:xfrm>
            <a:off x="4038600" y="6629410"/>
            <a:ext cx="4114800" cy="216423"/>
          </a:xfrm>
          <a:prstGeom prst="rect">
            <a:avLst/>
          </a:prstGeom>
        </p:spPr>
        <p:txBody>
          <a:bodyPr/>
          <a:lstStyle>
            <a:lvl1pPr>
              <a:defRPr sz="1100">
                <a:latin typeface="Segoe UI" panose="020B0502040204020203" pitchFamily="34" charset="0"/>
                <a:cs typeface="Segoe UI" panose="020B0502040204020203" pitchFamily="34" charset="0"/>
              </a:defRPr>
            </a:lvl1pPr>
          </a:lstStyle>
          <a:p>
            <a:pPr>
              <a:defRPr/>
            </a:pPr>
            <a:r>
              <a:rPr lang="en-US" dirty="0">
                <a:solidFill>
                  <a:prstClr val="black">
                    <a:tint val="75000"/>
                  </a:prstClr>
                </a:solidFill>
              </a:rPr>
              <a:t>MICROSOFT CONFIDENTIAL</a:t>
            </a:r>
          </a:p>
        </p:txBody>
      </p:sp>
      <p:sp>
        <p:nvSpPr>
          <p:cNvPr id="25" name="Slide Number Placeholder 5"/>
          <p:cNvSpPr>
            <a:spLocks noGrp="1"/>
          </p:cNvSpPr>
          <p:nvPr>
            <p:ph type="sldNum" sz="quarter" idx="12"/>
          </p:nvPr>
        </p:nvSpPr>
        <p:spPr>
          <a:xfrm>
            <a:off x="9448800" y="6629410"/>
            <a:ext cx="2743200" cy="216423"/>
          </a:xfrm>
          <a:prstGeom prst="rect">
            <a:avLst/>
          </a:prstGeom>
        </p:spPr>
        <p:txBody>
          <a:bodyPr/>
          <a:lstStyle>
            <a:lvl1pPr>
              <a:defRPr sz="1100">
                <a:latin typeface="Segoe UI" panose="020B0502040204020203" pitchFamily="34" charset="0"/>
                <a:cs typeface="Segoe UI" panose="020B0502040204020203" pitchFamily="34" charset="0"/>
              </a:defRPr>
            </a:lvl1pPr>
          </a:lstStyle>
          <a:p>
            <a:pPr>
              <a:defRPr/>
            </a:pPr>
            <a:fld id="{21E0E496-2F7B-4471-BDBF-3B6C451D9ABC}" type="slidenum">
              <a:rPr lang="en-US" smtClean="0">
                <a:solidFill>
                  <a:prstClr val="black">
                    <a:tint val="75000"/>
                  </a:prstClr>
                </a:solidFill>
              </a:rPr>
              <a:pPr>
                <a:defRPr/>
              </a:pPr>
              <a:t>‹#›</a:t>
            </a:fld>
            <a:endParaRPr lang="en-US" dirty="0">
              <a:solidFill>
                <a:prstClr val="black">
                  <a:tint val="75000"/>
                </a:prstClr>
              </a:solidFill>
            </a:endParaRPr>
          </a:p>
        </p:txBody>
      </p:sp>
      <p:sp>
        <p:nvSpPr>
          <p:cNvPr id="16" name="Title 1"/>
          <p:cNvSpPr>
            <a:spLocks noGrp="1"/>
          </p:cNvSpPr>
          <p:nvPr>
            <p:ph type="title"/>
          </p:nvPr>
        </p:nvSpPr>
        <p:spPr>
          <a:xfrm>
            <a:off x="0" y="0"/>
            <a:ext cx="10383587" cy="754910"/>
          </a:xfrm>
        </p:spPr>
        <p:txBody>
          <a:bodyPr vert="horz" wrap="square" lIns="274320" tIns="182880" rIns="146304" bIns="91440" rtlCol="0" anchor="t" anchorCtr="0">
            <a:noAutofit/>
          </a:bodyPr>
          <a:lstStyle>
            <a:lvl1pPr>
              <a:defRPr lang="en-US" dirty="0"/>
            </a:lvl1pPr>
          </a:lstStyle>
          <a:p>
            <a:pPr lvl="0"/>
            <a:r>
              <a:rPr lang="en-US" dirty="0"/>
              <a:t>Click to edit Master title style</a:t>
            </a:r>
          </a:p>
        </p:txBody>
      </p:sp>
    </p:spTree>
    <p:extLst>
      <p:ext uri="{BB962C8B-B14F-4D97-AF65-F5344CB8AC3E}">
        <p14:creationId xmlns:p14="http://schemas.microsoft.com/office/powerpoint/2010/main" val="25887337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normAutofit/>
          </a:bodyPr>
          <a:lstStyle>
            <a:lvl1pPr>
              <a:defRPr sz="6470" spc="-98" baseline="0">
                <a:solidFill>
                  <a:schemeClr val="bg1"/>
                </a:solidFill>
              </a:defRPr>
            </a:lvl1pPr>
          </a:lstStyle>
          <a:p>
            <a:r>
              <a:rPr lang="en-US" dirty="0"/>
              <a:t>Section title</a:t>
            </a:r>
          </a:p>
        </p:txBody>
      </p:sp>
      <p:sp>
        <p:nvSpPr>
          <p:cNvPr id="4"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solidFill>
                  <a:schemeClr val="bg1"/>
                </a:soli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Tree>
    <p:extLst>
      <p:ext uri="{BB962C8B-B14F-4D97-AF65-F5344CB8AC3E}">
        <p14:creationId xmlns:p14="http://schemas.microsoft.com/office/powerpoint/2010/main" val="1943944256"/>
      </p:ext>
    </p:extLst>
  </p:cSld>
  <p:clrMapOvr>
    <a:masterClrMapping/>
  </p:clrMapOvr>
  <p:transition>
    <p:fade/>
  </p:transition>
  <p:hf hdr="0"/>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311057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078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9030147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sz="4705" b="0" kern="1200" cap="none" spc="-10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44972599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3" name="2 Rectángulo"/>
          <p:cNvSpPr/>
          <p:nvPr userDrawn="1"/>
        </p:nvSpPr>
        <p:spPr bwMode="auto">
          <a:xfrm>
            <a:off x="0" y="0"/>
            <a:ext cx="121920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s-E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044480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losing slide_dark background">
    <p:bg>
      <p:bgPr>
        <a:solidFill>
          <a:schemeClr val="accent1"/>
        </a:solidFill>
        <a:effectLst/>
      </p:bgPr>
    </p:bg>
    <p:spTree>
      <p:nvGrpSpPr>
        <p:cNvPr id="1" name=""/>
        <p:cNvGrpSpPr/>
        <p:nvPr/>
      </p:nvGrpSpPr>
      <p:grpSpPr>
        <a:xfrm>
          <a:off x="0" y="0"/>
          <a:ext cx="0" cy="0"/>
          <a:chOff x="0" y="0"/>
          <a:chExt cx="0" cy="0"/>
        </a:xfrm>
      </p:grpSpPr>
      <p:sp>
        <p:nvSpPr>
          <p:cNvPr id="5" name="4 Rectángulo"/>
          <p:cNvSpPr/>
          <p:nvPr userDrawn="1"/>
        </p:nvSpPr>
        <p:spPr bwMode="auto">
          <a:xfrm>
            <a:off x="0" y="0"/>
            <a:ext cx="121920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s-E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7" name="Picture 2" descr="C:\Users\virginia.herrero\AppData\Local\Microsoft\Windows\INetCache\Content.Outlook\DJ7MA7U1\piezas microsoft-07 (3).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23912" t="40140" r="10505" b="39465"/>
          <a:stretch/>
        </p:blipFill>
        <p:spPr bwMode="auto">
          <a:xfrm>
            <a:off x="269302" y="2836087"/>
            <a:ext cx="5737056" cy="1247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87493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4" name="Picture 2" descr="C:\Users\virginia.herrero\AppData\Local\Microsoft\Windows\INetCache\Content.Outlook\DJ7MA7U1\ThinkstockPhotos-485004904.jpg"/>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1458" t="11120" b="6317"/>
          <a:stretch/>
        </p:blipFill>
        <p:spPr bwMode="auto">
          <a:xfrm>
            <a:off x="0" y="1"/>
            <a:ext cx="12279153"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1"/>
          <p:cNvSpPr/>
          <p:nvPr userDrawn="1"/>
        </p:nvSpPr>
        <p:spPr bwMode="auto">
          <a:xfrm>
            <a:off x="1" y="2"/>
            <a:ext cx="6645036" cy="6474563"/>
          </a:xfrm>
          <a:prstGeom prst="rect">
            <a:avLst/>
          </a:prstGeom>
          <a:gradFill flip="none" rotWithShape="1">
            <a:gsLst>
              <a:gs pos="0">
                <a:schemeClr val="bg1">
                  <a:lumMod val="50000"/>
                  <a:alpha val="78000"/>
                </a:schemeClr>
              </a:gs>
              <a:gs pos="56000">
                <a:srgbClr val="FFFFFF">
                  <a:alpha val="0"/>
                </a:srgbClr>
              </a:gs>
            </a:gsLst>
            <a:lin ang="27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s-E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82115" y="2703997"/>
            <a:ext cx="6263717" cy="3056012"/>
          </a:xfrm>
          <a:solidFill>
            <a:srgbClr val="107C10"/>
          </a:solidFill>
        </p:spPr>
        <p:txBody>
          <a:bodyPr lIns="198973" tIns="124358" rIns="198973" bIns="124358" anchor="t" anchorCtr="0"/>
          <a:lstStyle>
            <a:lvl1pPr>
              <a:defRPr sz="5293" spc="-99" baseline="0">
                <a:solidFill>
                  <a:schemeClr val="bg1"/>
                </a:solidFill>
              </a:defRPr>
            </a:lvl1pPr>
          </a:lstStyle>
          <a:p>
            <a:r>
              <a:rPr lang="en-US" dirty="0"/>
              <a:t>Presentation title</a:t>
            </a:r>
            <a:br>
              <a:rPr lang="en-US" dirty="0"/>
            </a:br>
            <a:r>
              <a:rPr lang="en-US" dirty="0"/>
              <a:t>goes here</a:t>
            </a:r>
          </a:p>
        </p:txBody>
      </p:sp>
      <p:sp>
        <p:nvSpPr>
          <p:cNvPr id="5" name="Text Placeholder 4"/>
          <p:cNvSpPr>
            <a:spLocks noGrp="1"/>
          </p:cNvSpPr>
          <p:nvPr>
            <p:ph type="body" sz="quarter" idx="12" hasCustomPrompt="1"/>
          </p:nvPr>
        </p:nvSpPr>
        <p:spPr>
          <a:xfrm>
            <a:off x="269302" y="4325543"/>
            <a:ext cx="6274905" cy="1434467"/>
          </a:xfrm>
          <a:noFill/>
        </p:spPr>
        <p:txBody>
          <a:bodyPr lIns="198973" tIns="149230" rIns="198973" bIns="149230">
            <a:noAutofit/>
          </a:bodyPr>
          <a:lstStyle>
            <a:lvl1pPr marL="0" indent="0">
              <a:spcBef>
                <a:spcPts val="0"/>
              </a:spcBef>
              <a:buNone/>
              <a:defRPr sz="3137" spc="0" baseline="0">
                <a:solidFill>
                  <a:schemeClr val="bg1"/>
                </a:solidFill>
                <a:latin typeface="+mj-lt"/>
              </a:defRPr>
            </a:lvl1pPr>
          </a:lstStyle>
          <a:p>
            <a:pPr lvl="0"/>
            <a:r>
              <a:rPr lang="en-US" dirty="0"/>
              <a:t>Speaker Name</a:t>
            </a:r>
          </a:p>
          <a:p>
            <a:pPr lvl="0"/>
            <a:r>
              <a:rPr lang="en-US" dirty="0"/>
              <a:t>Title</a:t>
            </a:r>
          </a:p>
        </p:txBody>
      </p:sp>
      <p:pic>
        <p:nvPicPr>
          <p:cNvPr id="7" name="Picture 2" descr="C:\Users\virginia.herrero\AppData\Local\Microsoft\Windows\INetCache\Content.Outlook\DJ7MA7U1\piezas microsoft-07 (3).png"/>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23912" t="40140" r="10505" b="39465"/>
          <a:stretch/>
        </p:blipFill>
        <p:spPr bwMode="auto">
          <a:xfrm>
            <a:off x="448585" y="402155"/>
            <a:ext cx="1962492" cy="426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62511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2590994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F534CDA-4DE0-47FB-A3C6-A5D786280217}" type="datetimeFigureOut">
              <a:rPr lang="en-US" smtClean="0"/>
              <a:t>10/12/2017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10667183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125256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4"/>
          <p:cNvSpPr>
            <a:spLocks noGrp="1"/>
          </p:cNvSpPr>
          <p:nvPr>
            <p:ph type="sldNum" sz="quarter" idx="4"/>
          </p:nvPr>
        </p:nvSpPr>
        <p:spPr>
          <a:xfrm>
            <a:off x="11120221" y="6653152"/>
            <a:ext cx="788894" cy="109967"/>
          </a:xfrm>
          <a:prstGeom prst="rect">
            <a:avLst/>
          </a:prstGeom>
        </p:spPr>
        <p:txBody>
          <a:bodyPr vert="horz" lIns="0" tIns="0" rIns="0" bIns="0" rtlCol="0" anchor="ctr">
            <a:spAutoFit/>
          </a:bodyPr>
          <a:lstStyle>
            <a:lvl1pPr algn="r">
              <a:lnSpc>
                <a:spcPct val="90000"/>
              </a:lnSpc>
              <a:defRPr sz="794">
                <a:solidFill>
                  <a:schemeClr val="tx1"/>
                </a:solidFill>
              </a:defRPr>
            </a:lvl1pPr>
          </a:lstStyle>
          <a:p>
            <a:pPr defTabSz="871416"/>
            <a:fld id="{77A80767-0168-4202-AF54-9FDB461E3B29}" type="slidenum">
              <a:rPr lang="en-US" smtClean="0"/>
              <a:pPr defTabSz="871416"/>
              <a:t>‹#›</a:t>
            </a:fld>
            <a:endParaRPr lang="en-US"/>
          </a:p>
        </p:txBody>
      </p:sp>
    </p:spTree>
    <p:extLst>
      <p:ext uri="{BB962C8B-B14F-4D97-AF65-F5344CB8AC3E}">
        <p14:creationId xmlns:p14="http://schemas.microsoft.com/office/powerpoint/2010/main" val="228538511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Main">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217715" y="201706"/>
            <a:ext cx="10232571" cy="325923"/>
          </a:xfrm>
        </p:spPr>
        <p:txBody>
          <a:bodyPr/>
          <a:lstStyle/>
          <a:p>
            <a:endParaRPr lang="en-US" sz="2118">
              <a:solidFill>
                <a:schemeClr val="tx1"/>
              </a:solidFill>
            </a:endParaRPr>
          </a:p>
        </p:txBody>
      </p:sp>
      <p:sp>
        <p:nvSpPr>
          <p:cNvPr id="5" name="Slide Number Placeholder 4"/>
          <p:cNvSpPr>
            <a:spLocks noGrp="1"/>
          </p:cNvSpPr>
          <p:nvPr>
            <p:ph type="sldNum" sz="quarter" idx="4"/>
          </p:nvPr>
        </p:nvSpPr>
        <p:spPr>
          <a:xfrm>
            <a:off x="11120221" y="6653152"/>
            <a:ext cx="788894" cy="109967"/>
          </a:xfrm>
          <a:prstGeom prst="rect">
            <a:avLst/>
          </a:prstGeom>
        </p:spPr>
        <p:txBody>
          <a:bodyPr vert="horz" lIns="0" tIns="0" rIns="0" bIns="0" rtlCol="0" anchor="ctr">
            <a:spAutoFit/>
          </a:bodyPr>
          <a:lstStyle>
            <a:lvl1pPr algn="r">
              <a:lnSpc>
                <a:spcPct val="90000"/>
              </a:lnSpc>
              <a:defRPr sz="794">
                <a:solidFill>
                  <a:schemeClr val="tx1"/>
                </a:solidFill>
              </a:defRPr>
            </a:lvl1pPr>
          </a:lstStyle>
          <a:p>
            <a:pPr defTabSz="871416"/>
            <a:fld id="{77A80767-0168-4202-AF54-9FDB461E3B29}" type="slidenum">
              <a:rPr lang="en-US" smtClean="0"/>
              <a:pPr defTabSz="871416"/>
              <a:t>‹#›</a:t>
            </a:fld>
            <a:endParaRPr lang="en-US"/>
          </a:p>
        </p:txBody>
      </p:sp>
    </p:spTree>
    <p:extLst>
      <p:ext uri="{BB962C8B-B14F-4D97-AF65-F5344CB8AC3E}">
        <p14:creationId xmlns:p14="http://schemas.microsoft.com/office/powerpoint/2010/main" val="193914685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Section divider">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b="9304"/>
          <a:stretch/>
        </p:blipFill>
        <p:spPr>
          <a:xfrm>
            <a:off x="0" y="0"/>
            <a:ext cx="12192000" cy="6858000"/>
          </a:xfrm>
          <a:prstGeom prst="rect">
            <a:avLst/>
          </a:prstGeom>
          <a:noFill/>
          <a:ln>
            <a:noFill/>
          </a:ln>
        </p:spPr>
      </p:pic>
      <p:pic>
        <p:nvPicPr>
          <p:cNvPr id="6" name="Picture 5"/>
          <p:cNvPicPr>
            <a:picLocks noChangeAspect="1"/>
          </p:cNvPicPr>
          <p:nvPr userDrawn="1"/>
        </p:nvPicPr>
        <p:blipFill>
          <a:blip r:embed="rId3"/>
          <a:stretch>
            <a:fillRect/>
          </a:stretch>
        </p:blipFill>
        <p:spPr>
          <a:xfrm>
            <a:off x="10473508" y="6279048"/>
            <a:ext cx="1463040" cy="313749"/>
          </a:xfrm>
          <a:prstGeom prst="rect">
            <a:avLst/>
          </a:prstGeom>
        </p:spPr>
      </p:pic>
      <p:sp>
        <p:nvSpPr>
          <p:cNvPr id="2" name="Rectangle 1"/>
          <p:cNvSpPr/>
          <p:nvPr userDrawn="1"/>
        </p:nvSpPr>
        <p:spPr bwMode="auto">
          <a:xfrm>
            <a:off x="-1" y="0"/>
            <a:ext cx="10473508" cy="6858000"/>
          </a:xfrm>
          <a:prstGeom prst="rect">
            <a:avLst/>
          </a:prstGeom>
          <a:gradFill flip="none" rotWithShape="1">
            <a:gsLst>
              <a:gs pos="54000">
                <a:schemeClr val="tx2">
                  <a:alpha val="40000"/>
                </a:schemeClr>
              </a:gs>
              <a:gs pos="0">
                <a:srgbClr val="000000">
                  <a:alpha val="40000"/>
                </a:srgb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22813" fontAlgn="base">
              <a:lnSpc>
                <a:spcPct val="90000"/>
              </a:lnSpc>
              <a:spcBef>
                <a:spcPct val="0"/>
              </a:spcBef>
              <a:spcAft>
                <a:spcPct val="0"/>
              </a:spcAft>
            </a:pPr>
            <a:endParaRPr lang="en-US" sz="2118">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9225266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Section divider">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b="9304"/>
          <a:stretch/>
        </p:blipFill>
        <p:spPr>
          <a:xfrm>
            <a:off x="0" y="0"/>
            <a:ext cx="12192000" cy="6858000"/>
          </a:xfrm>
          <a:prstGeom prst="rect">
            <a:avLst/>
          </a:prstGeom>
          <a:noFill/>
          <a:ln>
            <a:noFill/>
          </a:ln>
        </p:spPr>
      </p:pic>
      <p:pic>
        <p:nvPicPr>
          <p:cNvPr id="6" name="Picture 5"/>
          <p:cNvPicPr>
            <a:picLocks noChangeAspect="1"/>
          </p:cNvPicPr>
          <p:nvPr userDrawn="1"/>
        </p:nvPicPr>
        <p:blipFill>
          <a:blip r:embed="rId3"/>
          <a:stretch>
            <a:fillRect/>
          </a:stretch>
        </p:blipFill>
        <p:spPr>
          <a:xfrm>
            <a:off x="10473508" y="6279048"/>
            <a:ext cx="1463040" cy="313749"/>
          </a:xfrm>
          <a:prstGeom prst="rect">
            <a:avLst/>
          </a:prstGeom>
        </p:spPr>
      </p:pic>
      <p:sp>
        <p:nvSpPr>
          <p:cNvPr id="2" name="Rectangle 1"/>
          <p:cNvSpPr/>
          <p:nvPr userDrawn="1"/>
        </p:nvSpPr>
        <p:spPr bwMode="auto">
          <a:xfrm>
            <a:off x="-1" y="0"/>
            <a:ext cx="10473508" cy="6858000"/>
          </a:xfrm>
          <a:prstGeom prst="rect">
            <a:avLst/>
          </a:prstGeom>
          <a:gradFill flip="none" rotWithShape="1">
            <a:gsLst>
              <a:gs pos="54000">
                <a:schemeClr val="tx2">
                  <a:alpha val="40000"/>
                </a:schemeClr>
              </a:gs>
              <a:gs pos="0">
                <a:srgbClr val="000000">
                  <a:alpha val="40000"/>
                </a:srgb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t" anchorCtr="0" forceAA="0" compatLnSpc="1">
            <a:prstTxWarp prst="textNoShape">
              <a:avLst/>
            </a:prstTxWarp>
            <a:noAutofit/>
          </a:bodyPr>
          <a:lstStyle/>
          <a:p>
            <a:pPr algn="ctr" defTabSz="822813" fontAlgn="base">
              <a:lnSpc>
                <a:spcPct val="90000"/>
              </a:lnSpc>
              <a:spcBef>
                <a:spcPct val="0"/>
              </a:spcBef>
              <a:spcAft>
                <a:spcPct val="0"/>
              </a:spcAft>
            </a:pPr>
            <a:endParaRPr lang="en-US" sz="2118">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6"/>
          <p:cNvSpPr>
            <a:spLocks noGrp="1"/>
          </p:cNvSpPr>
          <p:nvPr>
            <p:ph type="body" sz="quarter" idx="10"/>
          </p:nvPr>
        </p:nvSpPr>
        <p:spPr>
          <a:xfrm>
            <a:off x="217715" y="2100849"/>
            <a:ext cx="8380489" cy="643204"/>
          </a:xfrm>
          <a:prstGeom prst="rect">
            <a:avLst/>
          </a:prstGeom>
        </p:spPr>
        <p:txBody>
          <a:bodyPr/>
          <a:lstStyle>
            <a:lvl1pPr marL="0" indent="0">
              <a:buNone/>
              <a:defRPr sz="3883">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70091540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with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l="399" t="5872" r="399" b="5872"/>
          <a:stretch/>
        </p:blipFill>
        <p:spPr>
          <a:xfrm>
            <a:off x="0" y="1"/>
            <a:ext cx="12185788" cy="6858000"/>
          </a:xfrm>
          <a:prstGeom prst="rect">
            <a:avLst/>
          </a:prstGeom>
        </p:spPr>
      </p:pic>
      <p:sp>
        <p:nvSpPr>
          <p:cNvPr id="6" name="Rectangle 5"/>
          <p:cNvSpPr/>
          <p:nvPr userDrawn="1"/>
        </p:nvSpPr>
        <p:spPr>
          <a:xfrm>
            <a:off x="0" y="-32084"/>
            <a:ext cx="4114800" cy="6898106"/>
          </a:xfrm>
          <a:prstGeom prst="rect">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4705" tIns="84705" rIns="84705" bIns="84705" numCol="1" spcCol="0" rtlCol="0" fromWordArt="0" anchor="b" anchorCtr="0" forceAA="0" compatLnSpc="1">
            <a:prstTxWarp prst="textNoShape">
              <a:avLst/>
            </a:prstTxWarp>
            <a:noAutofit/>
          </a:bodyPr>
          <a:lstStyle/>
          <a:p>
            <a:pPr algn="r"/>
            <a:endParaRPr lang="en-US" sz="1090"/>
          </a:p>
        </p:txBody>
      </p:sp>
      <p:sp>
        <p:nvSpPr>
          <p:cNvPr id="9" name="Title 1"/>
          <p:cNvSpPr>
            <a:spLocks noGrp="1"/>
          </p:cNvSpPr>
          <p:nvPr>
            <p:ph type="title" hasCustomPrompt="1"/>
          </p:nvPr>
        </p:nvSpPr>
        <p:spPr bwMode="ltGray">
          <a:xfrm>
            <a:off x="228600" y="275423"/>
            <a:ext cx="3886200" cy="3616381"/>
          </a:xfrm>
          <a:noFill/>
        </p:spPr>
        <p:txBody>
          <a:bodyPr vert="horz" lIns="139890" tIns="93261" rIns="139890" bIns="0" rtlCol="0" anchor="b" anchorCtr="0">
            <a:normAutofit/>
          </a:bodyPr>
          <a:lstStyle>
            <a:lvl1pPr algn="l">
              <a:defRPr lang="en-US" sz="4451" b="1" spc="-93" baseline="0" dirty="0">
                <a:solidFill>
                  <a:schemeClr val="accent4"/>
                </a:solidFill>
                <a:latin typeface="+mn-lt"/>
                <a:cs typeface="Segoe UI Semibold" panose="020B0702040204020203" pitchFamily="34" charset="0"/>
              </a:defRPr>
            </a:lvl1pPr>
          </a:lstStyle>
          <a:p>
            <a:pPr lvl="0"/>
            <a:r>
              <a:rPr lang="en-US"/>
              <a:t>Presentation title</a:t>
            </a:r>
          </a:p>
        </p:txBody>
      </p:sp>
      <p:sp>
        <p:nvSpPr>
          <p:cNvPr id="4" name="Text Placeholder 3"/>
          <p:cNvSpPr>
            <a:spLocks noGrp="1"/>
          </p:cNvSpPr>
          <p:nvPr>
            <p:ph type="body" sz="quarter" idx="10" hasCustomPrompt="1"/>
          </p:nvPr>
        </p:nvSpPr>
        <p:spPr>
          <a:xfrm>
            <a:off x="228602" y="5663820"/>
            <a:ext cx="3784600" cy="889380"/>
          </a:xfrm>
          <a:prstGeom prst="rect">
            <a:avLst/>
          </a:prstGeom>
        </p:spPr>
        <p:txBody>
          <a:bodyPr lIns="139890" tIns="93261" rIns="139890" bIns="139890" anchor="b">
            <a:noAutofit/>
          </a:bodyPr>
          <a:lstStyle>
            <a:lvl1pPr marL="0" indent="0" algn="l">
              <a:spcBef>
                <a:spcPts val="0"/>
              </a:spcBef>
              <a:buNone/>
              <a:defRPr sz="1272">
                <a:solidFill>
                  <a:schemeClr val="bg1"/>
                </a:solidFill>
              </a:defRPr>
            </a:lvl1pPr>
            <a:lvl2pPr marL="260943" indent="0">
              <a:buNone/>
              <a:defRPr sz="1817">
                <a:solidFill>
                  <a:schemeClr val="bg1"/>
                </a:solidFill>
              </a:defRPr>
            </a:lvl2pPr>
            <a:lvl3pPr marL="545163" indent="0">
              <a:buNone/>
              <a:defRPr sz="1817">
                <a:solidFill>
                  <a:schemeClr val="bg1"/>
                </a:solidFill>
              </a:defRPr>
            </a:lvl3pPr>
            <a:lvl4pPr marL="806108" indent="0">
              <a:buNone/>
              <a:defRPr sz="1817">
                <a:solidFill>
                  <a:schemeClr val="bg1"/>
                </a:solidFill>
              </a:defRPr>
            </a:lvl4pPr>
            <a:lvl5pPr marL="1024171" indent="0">
              <a:buNone/>
              <a:defRPr sz="1817">
                <a:solidFill>
                  <a:schemeClr val="bg1"/>
                </a:solidFill>
              </a:defRPr>
            </a:lvl5pPr>
          </a:lstStyle>
          <a:p>
            <a:pPr lvl="0"/>
            <a:r>
              <a:rPr lang="en-US"/>
              <a:t>Speaker Name</a:t>
            </a:r>
          </a:p>
          <a:p>
            <a:pPr lvl="0"/>
            <a:r>
              <a:rPr lang="en-US"/>
              <a:t>Date</a:t>
            </a:r>
          </a:p>
        </p:txBody>
      </p:sp>
      <p:pic>
        <p:nvPicPr>
          <p:cNvPr id="12" name="Picture 1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246660" y="7157488"/>
            <a:ext cx="1737791" cy="639069"/>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246660" y="259381"/>
            <a:ext cx="1740540" cy="640080"/>
          </a:xfrm>
          <a:prstGeom prst="rect">
            <a:avLst/>
          </a:prstGeom>
        </p:spPr>
      </p:pic>
      <p:sp>
        <p:nvSpPr>
          <p:cNvPr id="5" name="Text Placeholder 4"/>
          <p:cNvSpPr>
            <a:spLocks noGrp="1"/>
          </p:cNvSpPr>
          <p:nvPr>
            <p:ph type="body" sz="quarter" idx="11"/>
          </p:nvPr>
        </p:nvSpPr>
        <p:spPr>
          <a:xfrm>
            <a:off x="228600" y="3891807"/>
            <a:ext cx="3886200" cy="1658120"/>
          </a:xfrm>
          <a:prstGeom prst="rect">
            <a:avLst/>
          </a:prstGeom>
        </p:spPr>
        <p:txBody>
          <a:bodyPr lIns="139890" tIns="0" rIns="139890" bIns="139890">
            <a:noAutofit/>
          </a:bodyPr>
          <a:lstStyle>
            <a:lvl1pPr>
              <a:defRPr sz="2180" spc="-74" baseline="0">
                <a:solidFill>
                  <a:schemeClr val="bg1"/>
                </a:solidFill>
              </a:defRPr>
            </a:lvl1pPr>
          </a:lstStyle>
          <a:p>
            <a:pPr lvl="0"/>
            <a:endParaRPr lang="en-US"/>
          </a:p>
        </p:txBody>
      </p:sp>
    </p:spTree>
    <p:extLst>
      <p:ext uri="{BB962C8B-B14F-4D97-AF65-F5344CB8AC3E}">
        <p14:creationId xmlns:p14="http://schemas.microsoft.com/office/powerpoint/2010/main" val="3709397731"/>
      </p:ext>
    </p:extLst>
  </p:cSld>
  <p:clrMapOvr>
    <a:masterClrMapping/>
  </p:clrMapOvr>
  <p:transition>
    <p:fade/>
  </p:transition>
  <p:extLst mod="1">
    <p:ext uri="{DCECCB84-F9BA-43D5-87BE-67443E8EF086}">
      <p15:sldGuideLst xmlns:p15="http://schemas.microsoft.com/office/powerpoint/2012/main">
        <p15:guide id="1" pos="4127">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834722"/>
          </a:xfrm>
        </p:spPr>
        <p:txBody>
          <a:bodyPr/>
          <a:lstStyle>
            <a:lvl1pPr marL="0" indent="0">
              <a:buNone/>
              <a:defRPr>
                <a:gradFill>
                  <a:gsLst>
                    <a:gs pos="1250">
                      <a:schemeClr val="tx2"/>
                    </a:gs>
                    <a:gs pos="99000">
                      <a:schemeClr val="tx2"/>
                    </a:gs>
                  </a:gsLst>
                  <a:lin ang="5400000" scaled="0"/>
                </a:gradFill>
              </a:defRPr>
            </a:lvl1pPr>
            <a:lvl2pPr marL="0" indent="0">
              <a:buFontTx/>
              <a:buNone/>
              <a:defRPr sz="1817"/>
            </a:lvl2pPr>
            <a:lvl3pPr marL="207647" indent="0">
              <a:buNone/>
              <a:defRPr/>
            </a:lvl3pPr>
            <a:lvl4pPr marL="415295" indent="0">
              <a:buNone/>
              <a:defRPr/>
            </a:lvl4pPr>
            <a:lvl5pPr marL="622942"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334243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F534CDA-4DE0-47FB-A3C6-A5D786280217}" type="datetimeFigureOut">
              <a:rPr lang="en-US" smtClean="0"/>
              <a:t>10/12/2017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765244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F534CDA-4DE0-47FB-A3C6-A5D786280217}" type="datetimeFigureOut">
              <a:rPr lang="en-US" smtClean="0"/>
              <a:t>10/12/2017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238035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534CDA-4DE0-47FB-A3C6-A5D786280217}" type="datetimeFigureOut">
              <a:rPr lang="en-US" smtClean="0"/>
              <a:t>10/12/2017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3535371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534CDA-4DE0-47FB-A3C6-A5D786280217}" type="datetimeFigureOut">
              <a:rPr lang="en-US" smtClean="0"/>
              <a:t>10/12/2017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1294735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534CDA-4DE0-47FB-A3C6-A5D786280217}" type="datetimeFigureOut">
              <a:rPr lang="en-US" smtClean="0"/>
              <a:t>10/12/2017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BB677-7BB3-4E1D-820B-E32BFA090D6C}" type="slidenum">
              <a:rPr lang="en-US" smtClean="0"/>
              <a:t>‹#›</a:t>
            </a:fld>
            <a:endParaRPr lang="en-US"/>
          </a:p>
        </p:txBody>
      </p:sp>
    </p:spTree>
    <p:extLst>
      <p:ext uri="{BB962C8B-B14F-4D97-AF65-F5344CB8AC3E}">
        <p14:creationId xmlns:p14="http://schemas.microsoft.com/office/powerpoint/2010/main" val="274329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theme" Target="../theme/theme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image" Target="../media/image3.jpeg"/><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43.xml"/><Relationship Id="rId7" Type="http://schemas.openxmlformats.org/officeDocument/2006/relationships/theme" Target="../theme/theme6.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5" Type="http://schemas.openxmlformats.org/officeDocument/2006/relationships/slideLayout" Target="../slideLayouts/slideLayout45.xml"/><Relationship Id="rId4"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34CDA-4DE0-47FB-A3C6-A5D786280217}" type="datetimeFigureOut">
              <a:rPr lang="en-US" smtClean="0"/>
              <a:t>10/12/2017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1BB677-7BB3-4E1D-820B-E32BFA090D6C}" type="slidenum">
              <a:rPr lang="en-US" smtClean="0"/>
              <a:t>‹#›</a:t>
            </a:fld>
            <a:endParaRPr lang="en-US"/>
          </a:p>
        </p:txBody>
      </p:sp>
    </p:spTree>
    <p:extLst>
      <p:ext uri="{BB962C8B-B14F-4D97-AF65-F5344CB8AC3E}">
        <p14:creationId xmlns:p14="http://schemas.microsoft.com/office/powerpoint/2010/main" val="6380520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70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85127248"/>
      </p:ext>
    </p:extLst>
  </p:cSld>
  <p:clrMap bg1="lt1" tx1="dk1" bg2="lt2" tx2="dk2" accent1="accent1" accent2="accent2" accent3="accent3" accent4="accent4" accent5="accent5" accent6="accent6" hlink="hlink" folHlink="folHlink"/>
  <p:sldLayoutIdLst>
    <p:sldLayoutId id="2147483670" r:id="rId1"/>
    <p:sldLayoutId id="2147483672" r:id="rId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0433387" cy="846744"/>
          </a:xfrm>
          <a:prstGeom prst="rect">
            <a:avLst/>
          </a:prstGeom>
        </p:spPr>
        <p:txBody>
          <a:bodyPr vert="horz" wrap="square" lIns="274320" tIns="182880" rIns="146304" bIns="91440" rtlCol="0" anchor="t" anchorCtr="0">
            <a:normAutofit/>
          </a:bodyPr>
          <a:lstStyle/>
          <a:p>
            <a:r>
              <a:rPr lang="en-US" dirty="0"/>
              <a:t>Click to edit Master title style</a:t>
            </a:r>
          </a:p>
        </p:txBody>
      </p:sp>
      <p:sp>
        <p:nvSpPr>
          <p:cNvPr id="5" name="Footer Placeholder 2"/>
          <p:cNvSpPr>
            <a:spLocks noGrp="1"/>
          </p:cNvSpPr>
          <p:nvPr>
            <p:ph type="ftr" sz="quarter" idx="3"/>
          </p:nvPr>
        </p:nvSpPr>
        <p:spPr>
          <a:xfrm>
            <a:off x="485054"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pPr>
              <a:defRPr/>
            </a:pPr>
            <a:r>
              <a:rPr lang="en-US">
                <a:solidFill>
                  <a:prstClr val="black">
                    <a:tint val="75000"/>
                  </a:prstClr>
                </a:solidFill>
              </a:rPr>
              <a:t>MICROSOFT CONFIDENTIAL</a:t>
            </a:r>
            <a:endParaRPr lang="en-US" dirty="0">
              <a:solidFill>
                <a:prstClr val="black">
                  <a:tint val="75000"/>
                </a:prstClr>
              </a:solidFill>
            </a:endParaRPr>
          </a:p>
        </p:txBody>
      </p:sp>
      <p:sp>
        <p:nvSpPr>
          <p:cNvPr id="6" name="Slide Number Placeholder 4"/>
          <p:cNvSpPr>
            <a:spLocks noGrp="1"/>
          </p:cNvSpPr>
          <p:nvPr>
            <p:ph type="sldNum" sz="quarter" idx="4"/>
          </p:nvPr>
        </p:nvSpPr>
        <p:spPr>
          <a:xfrm>
            <a:off x="11367166" y="6558796"/>
            <a:ext cx="555596" cy="134483"/>
          </a:xfrm>
          <a:prstGeom prst="rect">
            <a:avLst/>
          </a:prstGeom>
        </p:spPr>
        <p:txBody>
          <a:bodyPr vert="horz" lIns="91440" tIns="0" rIns="0" bIns="0" rtlCol="0" anchor="ctr"/>
          <a:lstStyle>
            <a:lvl1pPr algn="r">
              <a:defRPr lang="en-US" sz="882" b="0" kern="1200" smtClean="0">
                <a:gradFill>
                  <a:gsLst>
                    <a:gs pos="2239">
                      <a:schemeClr val="tx1"/>
                    </a:gs>
                    <a:gs pos="11940">
                      <a:schemeClr val="tx1"/>
                    </a:gs>
                  </a:gsLst>
                  <a:lin ang="5400000" scaled="0"/>
                </a:gradFill>
                <a:latin typeface="+mn-lt"/>
                <a:ea typeface="+mn-ea"/>
                <a:cs typeface="+mn-cs"/>
              </a:defRPr>
            </a:lvl1pPr>
          </a:lstStyle>
          <a:p>
            <a:pPr>
              <a:defRPr/>
            </a:pPr>
            <a:fld id="{21E0E496-2F7B-4471-BDBF-3B6C451D9ABC}" type="slidenum">
              <a:rPr lang="en-US" smtClean="0">
                <a:solidFill>
                  <a:prstClr val="black">
                    <a:tint val="75000"/>
                  </a:prstClr>
                </a:solidFill>
              </a:rPr>
              <a:pPr>
                <a:defRPr/>
              </a:pPr>
              <a:t>‹#›</a:t>
            </a:fld>
            <a:endParaRPr lang="en-US" dirty="0">
              <a:solidFill>
                <a:prstClr val="black">
                  <a:tint val="75000"/>
                </a:prstClr>
              </a:solidFill>
            </a:endParaRPr>
          </a:p>
        </p:txBody>
      </p:sp>
      <p:pic>
        <p:nvPicPr>
          <p:cNvPr id="1026" name="Picture 2"/>
          <p:cNvPicPr>
            <a:picLocks noChangeAspect="1" noChangeArrowheads="1"/>
          </p:cNvPicPr>
          <p:nvPr/>
        </p:nvPicPr>
        <p:blipFill rotWithShape="1">
          <a:blip r:embed="rId19">
            <a:extLst>
              <a:ext uri="{28A0092B-C50C-407E-A947-70E740481C1C}">
                <a14:useLocalDpi xmlns:a14="http://schemas.microsoft.com/office/drawing/2010/main" val="0"/>
              </a:ext>
            </a:extLst>
          </a:blip>
          <a:srcRect r="2114" b="21892"/>
          <a:stretch/>
        </p:blipFill>
        <p:spPr bwMode="auto">
          <a:xfrm>
            <a:off x="10433387" y="157730"/>
            <a:ext cx="1543844" cy="304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3351100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transition>
    <p:fade/>
  </p:transition>
  <p:hf hdr="0"/>
  <p:txStyles>
    <p:titleStyle>
      <a:lvl1pPr algn="l" defTabSz="914367" rtl="0" eaLnBrk="1" latinLnBrk="0" hangingPunct="1">
        <a:lnSpc>
          <a:spcPct val="90000"/>
        </a:lnSpc>
        <a:spcBef>
          <a:spcPct val="0"/>
        </a:spcBef>
        <a:buNone/>
        <a:defRPr lang="en-US" sz="4000" b="0" kern="1200" cap="none" spc="-100" baseline="0" dirty="0" smtClean="0">
          <a:ln w="3175">
            <a:noFill/>
          </a:ln>
          <a:solidFill>
            <a:schemeClr val="tx2"/>
          </a:soli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n-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91101368"/>
      </p:ext>
    </p:extLst>
  </p:cSld>
  <p:clrMap bg1="lt1" tx1="dk1" bg2="lt2" tx2="dk2" accent1="accent1" accent2="accent2" accent3="accent3" accent4="accent4" accent5="accent5" accent6="accent6" hlink="hlink" folHlink="folHlink"/>
  <p:sldLayoutIdLst>
    <p:sldLayoutId id="2147483694" r:id="rId1"/>
    <p:sldLayoutId id="2147483696" r:id="rId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9329846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5" r:id="rId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4000" y="201706"/>
            <a:ext cx="11684000" cy="325881"/>
          </a:xfrm>
          <a:prstGeom prst="rect">
            <a:avLst/>
          </a:prstGeom>
        </p:spPr>
        <p:txBody>
          <a:bodyPr vert="horz" wrap="square" lIns="0" tIns="0" rIns="0" bIns="0" rtlCol="0" anchor="t">
            <a:spAutoFit/>
          </a:bodyPr>
          <a:lstStyle/>
          <a:p>
            <a:r>
              <a:rPr lang="en-US"/>
              <a:t>Click to edit Master title style</a:t>
            </a:r>
          </a:p>
        </p:txBody>
      </p:sp>
      <p:sp>
        <p:nvSpPr>
          <p:cNvPr id="3" name="Footer Placeholder 2"/>
          <p:cNvSpPr>
            <a:spLocks noGrp="1"/>
          </p:cNvSpPr>
          <p:nvPr>
            <p:ph type="ftr" sz="quarter" idx="3"/>
          </p:nvPr>
        </p:nvSpPr>
        <p:spPr>
          <a:xfrm>
            <a:off x="254000" y="6659243"/>
            <a:ext cx="160816" cy="97784"/>
          </a:xfrm>
          <a:prstGeom prst="rect">
            <a:avLst/>
          </a:prstGeom>
        </p:spPr>
        <p:txBody>
          <a:bodyPr vert="horz" wrap="none" lIns="0" tIns="0" rIns="159197" bIns="0" rtlCol="0" anchor="ctr">
            <a:spAutoFit/>
          </a:bodyPr>
          <a:lstStyle>
            <a:lvl1pPr algn="l">
              <a:lnSpc>
                <a:spcPct val="90000"/>
              </a:lnSpc>
              <a:defRPr sz="706">
                <a:gradFill>
                  <a:gsLst>
                    <a:gs pos="31624">
                      <a:schemeClr val="tx1"/>
                    </a:gs>
                    <a:gs pos="45000">
                      <a:schemeClr val="tx1"/>
                    </a:gs>
                  </a:gsLst>
                  <a:lin ang="5400000" scaled="0"/>
                </a:gradFill>
              </a:defRPr>
            </a:lvl1pPr>
          </a:lstStyle>
          <a:p>
            <a:pPr defTabSz="871416"/>
            <a:endParaRPr lang="en-US">
              <a:gradFill>
                <a:gsLst>
                  <a:gs pos="31624">
                    <a:srgbClr val="505050"/>
                  </a:gs>
                  <a:gs pos="45000">
                    <a:srgbClr val="505050"/>
                  </a:gs>
                </a:gsLst>
                <a:lin ang="5400000" scaled="0"/>
              </a:gradFill>
            </a:endParaRPr>
          </a:p>
        </p:txBody>
      </p:sp>
      <p:sp>
        <p:nvSpPr>
          <p:cNvPr id="5" name="Slide Number Placeholder 4"/>
          <p:cNvSpPr>
            <a:spLocks noGrp="1"/>
          </p:cNvSpPr>
          <p:nvPr>
            <p:ph type="sldNum" sz="quarter" idx="4"/>
          </p:nvPr>
        </p:nvSpPr>
        <p:spPr>
          <a:xfrm>
            <a:off x="11120221" y="6653152"/>
            <a:ext cx="788894" cy="109967"/>
          </a:xfrm>
          <a:prstGeom prst="rect">
            <a:avLst/>
          </a:prstGeom>
        </p:spPr>
        <p:txBody>
          <a:bodyPr vert="horz" lIns="0" tIns="0" rIns="0" bIns="0" rtlCol="0" anchor="ctr">
            <a:spAutoFit/>
          </a:bodyPr>
          <a:lstStyle>
            <a:lvl1pPr algn="r">
              <a:lnSpc>
                <a:spcPct val="90000"/>
              </a:lnSpc>
              <a:defRPr sz="794">
                <a:solidFill>
                  <a:schemeClr val="tx1"/>
                </a:solidFill>
              </a:defRPr>
            </a:lvl1pPr>
          </a:lstStyle>
          <a:p>
            <a:pPr defTabSz="871416"/>
            <a:fld id="{77A80767-0168-4202-AF54-9FDB461E3B29}" type="slidenum">
              <a:rPr lang="en-US" smtClean="0"/>
              <a:pPr defTabSz="871416"/>
              <a:t>‹#›</a:t>
            </a:fld>
            <a:endParaRPr lang="en-US"/>
          </a:p>
        </p:txBody>
      </p:sp>
      <p:sp>
        <p:nvSpPr>
          <p:cNvPr id="6" name="Rectangle 5"/>
          <p:cNvSpPr/>
          <p:nvPr userDrawn="1"/>
        </p:nvSpPr>
        <p:spPr>
          <a:xfrm>
            <a:off x="183232" y="6395158"/>
            <a:ext cx="5404043" cy="261610"/>
          </a:xfrm>
          <a:prstGeom prst="rect">
            <a:avLst/>
          </a:prstGeom>
        </p:spPr>
        <p:txBody>
          <a:bodyPr wrap="none">
            <a:spAutoFit/>
          </a:bodyPr>
          <a:lstStyle/>
          <a:p>
            <a:r>
              <a:rPr lang="en-US" sz="1100">
                <a:gradFill>
                  <a:gsLst>
                    <a:gs pos="2917">
                      <a:schemeClr val="tx1"/>
                    </a:gs>
                    <a:gs pos="30000">
                      <a:schemeClr val="tx1"/>
                    </a:gs>
                  </a:gsLst>
                  <a:lin ang="5400000" scaled="0"/>
                </a:gradFill>
              </a:rPr>
              <a:t>Please Note: This is an Enterprise</a:t>
            </a:r>
            <a:r>
              <a:rPr lang="en-US" sz="1100" baseline="0">
                <a:gradFill>
                  <a:gsLst>
                    <a:gs pos="2917">
                      <a:schemeClr val="tx1"/>
                    </a:gs>
                    <a:gs pos="30000">
                      <a:schemeClr val="tx1"/>
                    </a:gs>
                  </a:gsLst>
                  <a:lin ang="5400000" scaled="0"/>
                </a:gradFill>
              </a:rPr>
              <a:t> Mobility + Security </a:t>
            </a:r>
            <a:r>
              <a:rPr lang="en-US" sz="1100">
                <a:gradFill>
                  <a:gsLst>
                    <a:gs pos="2917">
                      <a:schemeClr val="tx1"/>
                    </a:gs>
                    <a:gs pos="30000">
                      <a:schemeClr val="tx1"/>
                    </a:gs>
                  </a:gsLst>
                  <a:lin ang="5400000" scaled="0"/>
                </a:gradFill>
              </a:rPr>
              <a:t>view not an event overview.</a:t>
            </a:r>
            <a:endParaRPr lang="en-US" sz="1100"/>
          </a:p>
        </p:txBody>
      </p:sp>
    </p:spTree>
    <p:extLst>
      <p:ext uri="{BB962C8B-B14F-4D97-AF65-F5344CB8AC3E}">
        <p14:creationId xmlns:p14="http://schemas.microsoft.com/office/powerpoint/2010/main" val="116119469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Lst>
  <p:transition>
    <p:fade/>
  </p:transition>
  <p:hf hdr="0" ftr="0" dt="0"/>
  <p:txStyles>
    <p:titleStyle>
      <a:lvl1pPr algn="l" defTabSz="716351" rtl="0" eaLnBrk="1" latinLnBrk="0" hangingPunct="1">
        <a:lnSpc>
          <a:spcPct val="100000"/>
        </a:lnSpc>
        <a:spcBef>
          <a:spcPct val="0"/>
        </a:spcBef>
        <a:buNone/>
        <a:defRPr lang="en-US" sz="2118" b="0" kern="1200" cap="none" spc="-78" baseline="0" dirty="0" smtClean="0">
          <a:ln w="3175">
            <a:noFill/>
          </a:ln>
          <a:solidFill>
            <a:schemeClr val="tx1"/>
          </a:solidFill>
          <a:effectLst/>
          <a:latin typeface="Segoe UI Semibold" panose="020B0702040204020203" pitchFamily="34" charset="0"/>
          <a:ea typeface="+mn-ea"/>
          <a:cs typeface="Segoe UI Semibold" panose="020B0702040204020203" pitchFamily="34" charset="0"/>
        </a:defRPr>
      </a:lvl1pPr>
    </p:titleStyle>
    <p:bodyStyle>
      <a:lvl1pPr marL="210714" marR="0" indent="-210714" algn="l" defTabSz="716351" rtl="0" eaLnBrk="1" fontAlgn="auto" latinLnBrk="0" hangingPunct="1">
        <a:lnSpc>
          <a:spcPct val="100000"/>
        </a:lnSpc>
        <a:spcBef>
          <a:spcPct val="20000"/>
        </a:spcBef>
        <a:spcAft>
          <a:spcPts val="0"/>
        </a:spcAft>
        <a:buClrTx/>
        <a:buSzPct val="90000"/>
        <a:buFont typeface="Arial" pitchFamily="34" charset="0"/>
        <a:buChar char="•"/>
        <a:tabLst/>
        <a:defRPr sz="2471" kern="1200" spc="0" baseline="0">
          <a:gradFill>
            <a:gsLst>
              <a:gs pos="0">
                <a:srgbClr val="000000"/>
              </a:gs>
              <a:gs pos="100000">
                <a:srgbClr val="000000"/>
              </a:gs>
            </a:gsLst>
            <a:lin ang="5400000" scaled="0"/>
          </a:gradFill>
          <a:latin typeface="+mj-lt"/>
          <a:ea typeface="+mn-ea"/>
          <a:cs typeface="+mn-cs"/>
        </a:defRPr>
      </a:lvl1pPr>
      <a:lvl2pPr marL="448670" marR="0" indent="-185320" algn="l" defTabSz="716351" rtl="0" eaLnBrk="1" fontAlgn="auto" latinLnBrk="0" hangingPunct="1">
        <a:lnSpc>
          <a:spcPct val="100000"/>
        </a:lnSpc>
        <a:spcBef>
          <a:spcPct val="20000"/>
        </a:spcBef>
        <a:spcAft>
          <a:spcPts val="0"/>
        </a:spcAft>
        <a:buClrTx/>
        <a:buSzPct val="90000"/>
        <a:buFont typeface="Arial" pitchFamily="34" charset="0"/>
        <a:buChar char="•"/>
        <a:tabLst/>
        <a:defRPr sz="1677" kern="1200" spc="0" baseline="0">
          <a:gradFill>
            <a:gsLst>
              <a:gs pos="0">
                <a:srgbClr val="000000"/>
              </a:gs>
              <a:gs pos="100000">
                <a:srgbClr val="000000"/>
              </a:gs>
            </a:gsLst>
            <a:lin ang="5400000" scaled="0"/>
          </a:gradFill>
          <a:latin typeface="+mn-lt"/>
          <a:ea typeface="+mn-ea"/>
          <a:cs typeface="+mn-cs"/>
        </a:defRPr>
      </a:lvl2pPr>
      <a:lvl3pPr marL="614482" marR="0" indent="-175567" algn="l" defTabSz="716351" rtl="0" eaLnBrk="1" fontAlgn="auto" latinLnBrk="0" hangingPunct="1">
        <a:lnSpc>
          <a:spcPct val="100000"/>
        </a:lnSpc>
        <a:spcBef>
          <a:spcPct val="20000"/>
        </a:spcBef>
        <a:spcAft>
          <a:spcPts val="0"/>
        </a:spcAft>
        <a:buClrTx/>
        <a:buSzPct val="90000"/>
        <a:buFont typeface="Arial" pitchFamily="34" charset="0"/>
        <a:buChar char="•"/>
        <a:tabLst/>
        <a:defRPr sz="1500" kern="1200" spc="0" baseline="0">
          <a:gradFill>
            <a:gsLst>
              <a:gs pos="0">
                <a:srgbClr val="000000"/>
              </a:gs>
              <a:gs pos="100000">
                <a:srgbClr val="000000"/>
              </a:gs>
            </a:gsLst>
            <a:lin ang="5400000" scaled="0"/>
          </a:gradFill>
          <a:latin typeface="+mn-lt"/>
          <a:ea typeface="+mn-ea"/>
          <a:cs typeface="+mn-cs"/>
        </a:defRPr>
      </a:lvl3pPr>
      <a:lvl4pPr marL="790049" marR="0" indent="-175567" algn="l" defTabSz="716351" rtl="0" eaLnBrk="1" fontAlgn="auto" latinLnBrk="0" hangingPunct="1">
        <a:lnSpc>
          <a:spcPct val="100000"/>
        </a:lnSpc>
        <a:spcBef>
          <a:spcPct val="20000"/>
        </a:spcBef>
        <a:spcAft>
          <a:spcPts val="0"/>
        </a:spcAft>
        <a:buClrTx/>
        <a:buSzPct val="90000"/>
        <a:buFont typeface="Arial" pitchFamily="34" charset="0"/>
        <a:buChar char="•"/>
        <a:tabLst/>
        <a:defRPr sz="1324" kern="1200" spc="0" baseline="0">
          <a:gradFill>
            <a:gsLst>
              <a:gs pos="0">
                <a:srgbClr val="000000"/>
              </a:gs>
              <a:gs pos="100000">
                <a:srgbClr val="000000"/>
              </a:gs>
            </a:gsLst>
            <a:lin ang="5400000" scaled="0"/>
          </a:gradFill>
          <a:latin typeface="+mn-lt"/>
          <a:ea typeface="+mn-ea"/>
          <a:cs typeface="+mn-cs"/>
        </a:defRPr>
      </a:lvl4pPr>
      <a:lvl5pPr marL="965614" marR="0" indent="-175567" algn="l" defTabSz="716351" rtl="0" eaLnBrk="1" fontAlgn="auto" latinLnBrk="0" hangingPunct="1">
        <a:lnSpc>
          <a:spcPct val="100000"/>
        </a:lnSpc>
        <a:spcBef>
          <a:spcPct val="20000"/>
        </a:spcBef>
        <a:spcAft>
          <a:spcPts val="0"/>
        </a:spcAft>
        <a:buClrTx/>
        <a:buSzPct val="90000"/>
        <a:buFont typeface="Arial" pitchFamily="34" charset="0"/>
        <a:buChar char="•"/>
        <a:tabLst/>
        <a:defRPr sz="1235" kern="1200" spc="0" baseline="0">
          <a:gradFill>
            <a:gsLst>
              <a:gs pos="0">
                <a:srgbClr val="000000"/>
              </a:gs>
              <a:gs pos="100000">
                <a:srgbClr val="000000"/>
              </a:gs>
            </a:gsLst>
            <a:lin ang="5400000" scaled="0"/>
          </a:gradFill>
          <a:latin typeface="+mn-lt"/>
          <a:ea typeface="+mn-ea"/>
          <a:cs typeface="+mn-cs"/>
        </a:defRPr>
      </a:lvl5pPr>
      <a:lvl6pPr marL="1969966" indent="-179087" algn="l" defTabSz="71635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328144" indent="-179087" algn="l" defTabSz="71635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86319" indent="-179087" algn="l" defTabSz="71635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3044496" indent="-179087" algn="l" defTabSz="71635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716351" rtl="0" eaLnBrk="1" latinLnBrk="0" hangingPunct="1">
        <a:defRPr sz="1324" kern="1200">
          <a:solidFill>
            <a:schemeClr val="tx1"/>
          </a:solidFill>
          <a:latin typeface="+mn-lt"/>
          <a:ea typeface="+mn-ea"/>
          <a:cs typeface="+mn-cs"/>
        </a:defRPr>
      </a:lvl1pPr>
      <a:lvl2pPr marL="358176" algn="l" defTabSz="716351" rtl="0" eaLnBrk="1" latinLnBrk="0" hangingPunct="1">
        <a:defRPr sz="1324" kern="1200">
          <a:solidFill>
            <a:schemeClr val="tx1"/>
          </a:solidFill>
          <a:latin typeface="+mn-lt"/>
          <a:ea typeface="+mn-ea"/>
          <a:cs typeface="+mn-cs"/>
        </a:defRPr>
      </a:lvl2pPr>
      <a:lvl3pPr marL="716351" algn="l" defTabSz="716351" rtl="0" eaLnBrk="1" latinLnBrk="0" hangingPunct="1">
        <a:defRPr sz="1324" kern="1200">
          <a:solidFill>
            <a:schemeClr val="tx1"/>
          </a:solidFill>
          <a:latin typeface="+mn-lt"/>
          <a:ea typeface="+mn-ea"/>
          <a:cs typeface="+mn-cs"/>
        </a:defRPr>
      </a:lvl3pPr>
      <a:lvl4pPr marL="1074528" algn="l" defTabSz="716351" rtl="0" eaLnBrk="1" latinLnBrk="0" hangingPunct="1">
        <a:defRPr sz="1324" kern="1200">
          <a:solidFill>
            <a:schemeClr val="tx1"/>
          </a:solidFill>
          <a:latin typeface="+mn-lt"/>
          <a:ea typeface="+mn-ea"/>
          <a:cs typeface="+mn-cs"/>
        </a:defRPr>
      </a:lvl4pPr>
      <a:lvl5pPr marL="1432703" algn="l" defTabSz="716351" rtl="0" eaLnBrk="1" latinLnBrk="0" hangingPunct="1">
        <a:defRPr sz="1324" kern="1200">
          <a:solidFill>
            <a:schemeClr val="tx1"/>
          </a:solidFill>
          <a:latin typeface="+mn-lt"/>
          <a:ea typeface="+mn-ea"/>
          <a:cs typeface="+mn-cs"/>
        </a:defRPr>
      </a:lvl5pPr>
      <a:lvl6pPr marL="1790880" algn="l" defTabSz="716351" rtl="0" eaLnBrk="1" latinLnBrk="0" hangingPunct="1">
        <a:defRPr sz="1324" kern="1200">
          <a:solidFill>
            <a:schemeClr val="tx1"/>
          </a:solidFill>
          <a:latin typeface="+mn-lt"/>
          <a:ea typeface="+mn-ea"/>
          <a:cs typeface="+mn-cs"/>
        </a:defRPr>
      </a:lvl6pPr>
      <a:lvl7pPr marL="2149055" algn="l" defTabSz="716351" rtl="0" eaLnBrk="1" latinLnBrk="0" hangingPunct="1">
        <a:defRPr sz="1324" kern="1200">
          <a:solidFill>
            <a:schemeClr val="tx1"/>
          </a:solidFill>
          <a:latin typeface="+mn-lt"/>
          <a:ea typeface="+mn-ea"/>
          <a:cs typeface="+mn-cs"/>
        </a:defRPr>
      </a:lvl7pPr>
      <a:lvl8pPr marL="2507231" algn="l" defTabSz="716351" rtl="0" eaLnBrk="1" latinLnBrk="0" hangingPunct="1">
        <a:defRPr sz="1324" kern="1200">
          <a:solidFill>
            <a:schemeClr val="tx1"/>
          </a:solidFill>
          <a:latin typeface="+mn-lt"/>
          <a:ea typeface="+mn-ea"/>
          <a:cs typeface="+mn-cs"/>
        </a:defRPr>
      </a:lvl8pPr>
      <a:lvl9pPr marL="2865407" algn="l" defTabSz="716351"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44">
          <p15:clr>
            <a:srgbClr val="F26B43"/>
          </p15:clr>
        </p15:guide>
        <p15:guide id="2" pos="7896">
          <p15:clr>
            <a:srgbClr val="F26B43"/>
          </p15:clr>
        </p15:guide>
        <p15:guide id="3" orient="horz" pos="408">
          <p15:clr>
            <a:srgbClr val="F26B43"/>
          </p15:clr>
        </p15:guide>
        <p15:guide id="4" pos="144">
          <p15:clr>
            <a:srgbClr val="F26B43"/>
          </p15:clr>
        </p15:guide>
        <p15:guide id="5" orient="horz" pos="720">
          <p15:clr>
            <a:srgbClr val="F26B43"/>
          </p15:clr>
        </p15:guide>
        <p15:guide id="6" orient="horz" pos="4704">
          <p15:clr>
            <a:srgbClr val="F26B43"/>
          </p15:clr>
        </p15:guide>
        <p15:guide id="7" pos="4032">
          <p15:clr>
            <a:srgbClr val="F26B43"/>
          </p15:clr>
        </p15:guide>
        <p15:guide id="8" pos="576">
          <p15:clr>
            <a:srgbClr val="F26B43"/>
          </p15:clr>
        </p15:guide>
        <p15:guide id="9" pos="1152">
          <p15:clr>
            <a:srgbClr val="F26B43"/>
          </p15:clr>
        </p15:guide>
        <p15:guide id="10" pos="1728">
          <p15:clr>
            <a:srgbClr val="F26B43"/>
          </p15:clr>
        </p15:guide>
        <p15:guide id="11" pos="2304">
          <p15:clr>
            <a:srgbClr val="F26B43"/>
          </p15:clr>
        </p15:guide>
        <p15:guide id="12" pos="2880">
          <p15:clr>
            <a:srgbClr val="F26B43"/>
          </p15:clr>
        </p15:guide>
        <p15:guide id="13" pos="3456">
          <p15:clr>
            <a:srgbClr val="F26B43"/>
          </p15:clr>
        </p15:guide>
        <p15:guide id="14" pos="4608">
          <p15:clr>
            <a:srgbClr val="F26B43"/>
          </p15:clr>
        </p15:guide>
        <p15:guide id="15" pos="5184">
          <p15:clr>
            <a:srgbClr val="F26B43"/>
          </p15:clr>
        </p15:guide>
        <p15:guide id="16" pos="5760">
          <p15:clr>
            <a:srgbClr val="F26B43"/>
          </p15:clr>
        </p15:guide>
        <p15:guide id="17" pos="6336">
          <p15:clr>
            <a:srgbClr val="F26B43"/>
          </p15:clr>
        </p15:guide>
        <p15:guide id="18" pos="6912">
          <p15:clr>
            <a:srgbClr val="F26B43"/>
          </p15:clr>
        </p15:guide>
        <p15:guide id="19" pos="7488">
          <p15:clr>
            <a:srgbClr val="F26B43"/>
          </p15:clr>
        </p15:guide>
        <p15:guide id="20" orient="horz" pos="4176">
          <p15:clr>
            <a:srgbClr val="F26B43"/>
          </p15:clr>
        </p15:guide>
        <p15:guide id="21" orient="horz" pos="3600">
          <p15:clr>
            <a:srgbClr val="F26B43"/>
          </p15:clr>
        </p15:guide>
        <p15:guide id="22" orient="horz" pos="3024">
          <p15:clr>
            <a:srgbClr val="F26B43"/>
          </p15:clr>
        </p15:guide>
        <p15:guide id="23" orient="horz" pos="2448">
          <p15:clr>
            <a:srgbClr val="F26B43"/>
          </p15:clr>
        </p15:guide>
        <p15:guide id="24" orient="horz" pos="1872">
          <p15:clr>
            <a:srgbClr val="F26B43"/>
          </p15:clr>
        </p15:guide>
        <p15:guide id="25" orient="horz" pos="129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4589" y="2945082"/>
            <a:ext cx="7448026" cy="1212930"/>
          </a:xfrm>
        </p:spPr>
        <p:txBody>
          <a:bodyPr vert="horz" lIns="91440" tIns="45720" rIns="91440" bIns="45720" rtlCol="0" anchor="ctr">
            <a:noAutofit/>
          </a:bodyPr>
          <a:lstStyle/>
          <a:p>
            <a:r>
              <a:rPr lang="en-US" sz="4000" b="1" kern="1200" dirty="0">
                <a:solidFill>
                  <a:schemeClr val="tx1"/>
                </a:solidFill>
                <a:latin typeface="Segoe UI" charset="0"/>
                <a:ea typeface="Segoe UI" charset="0"/>
                <a:cs typeface="Segoe UI" charset="0"/>
              </a:rPr>
              <a:t>SSO Session Management</a:t>
            </a:r>
          </a:p>
        </p:txBody>
      </p:sp>
      <p:sp>
        <p:nvSpPr>
          <p:cNvPr id="5" name="Text Placeholder 4"/>
          <p:cNvSpPr>
            <a:spLocks noGrp="1"/>
          </p:cNvSpPr>
          <p:nvPr>
            <p:ph type="subTitle" idx="1"/>
          </p:nvPr>
        </p:nvSpPr>
        <p:spPr>
          <a:xfrm>
            <a:off x="484589" y="4972338"/>
            <a:ext cx="6276845" cy="1167064"/>
          </a:xfrm>
        </p:spPr>
        <p:txBody>
          <a:bodyPr vert="horz" lIns="91440" tIns="45720" rIns="91440" bIns="45720" rtlCol="0" anchor="ctr">
            <a:normAutofit/>
          </a:bodyPr>
          <a:lstStyle/>
          <a:p>
            <a:pPr>
              <a:lnSpc>
                <a:spcPct val="90000"/>
              </a:lnSpc>
              <a:spcBef>
                <a:spcPts val="1000"/>
              </a:spcBef>
            </a:pPr>
            <a:r>
              <a:rPr lang="en-US" sz="2000" kern="1200" dirty="0">
                <a:solidFill>
                  <a:srgbClr val="FFFFFF"/>
                </a:solidFill>
                <a:latin typeface="Segoe UI Semilight" charset="0"/>
                <a:ea typeface="Segoe UI Semilight" charset="0"/>
                <a:cs typeface="Segoe UI Semilight" charset="0"/>
              </a:rPr>
              <a:t>Brandon Murdoch</a:t>
            </a:r>
            <a:endParaRPr lang="en-US" sz="2000" dirty="0">
              <a:solidFill>
                <a:srgbClr val="FFFFFF"/>
              </a:solidFill>
              <a:latin typeface="Segoe UI Semilight" charset="0"/>
              <a:ea typeface="Segoe UI Semilight" charset="0"/>
              <a:cs typeface="Segoe UI Semilight" charset="0"/>
            </a:endParaRPr>
          </a:p>
          <a:p>
            <a:pPr>
              <a:lnSpc>
                <a:spcPct val="90000"/>
              </a:lnSpc>
              <a:spcBef>
                <a:spcPts val="1000"/>
              </a:spcBef>
            </a:pPr>
            <a:r>
              <a:rPr lang="en-US" b="1" dirty="0">
                <a:solidFill>
                  <a:schemeClr val="tx1"/>
                </a:solidFill>
                <a:latin typeface="Segoe UI" charset="0"/>
                <a:cs typeface="Segoe UI" charset="0"/>
              </a:rPr>
              <a:t>Software Engineer</a:t>
            </a:r>
          </a:p>
        </p:txBody>
      </p:sp>
    </p:spTree>
    <p:extLst>
      <p:ext uri="{BB962C8B-B14F-4D97-AF65-F5344CB8AC3E}">
        <p14:creationId xmlns:p14="http://schemas.microsoft.com/office/powerpoint/2010/main" val="18009728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CB47F1C-C99F-4369-8E8C-73070A6D37A6}"/>
              </a:ext>
            </a:extLst>
          </p:cNvPr>
          <p:cNvSpPr>
            <a:spLocks noGrp="1"/>
          </p:cNvSpPr>
          <p:nvPr>
            <p:ph type="title"/>
          </p:nvPr>
        </p:nvSpPr>
        <p:spPr>
          <a:xfrm>
            <a:off x="838200" y="1004517"/>
            <a:ext cx="3494362" cy="4930246"/>
          </a:xfrm>
        </p:spPr>
        <p:txBody>
          <a:bodyPr>
            <a:normAutofit/>
          </a:bodyPr>
          <a:lstStyle/>
          <a:p>
            <a:pPr algn="r"/>
            <a:r>
              <a:rPr lang="en-US" sz="3600" b="1" dirty="0">
                <a:solidFill>
                  <a:schemeClr val="accent1"/>
                </a:solidFill>
                <a:latin typeface="Segoe UI" charset="0"/>
                <a:ea typeface="Segoe UI" charset="0"/>
                <a:cs typeface="Segoe UI" charset="0"/>
              </a:rPr>
              <a:t>Agenda</a:t>
            </a:r>
          </a:p>
        </p:txBody>
      </p:sp>
      <p:sp>
        <p:nvSpPr>
          <p:cNvPr id="4" name="Content Placeholder 3">
            <a:extLst>
              <a:ext uri="{FF2B5EF4-FFF2-40B4-BE49-F238E27FC236}">
                <a16:creationId xmlns:a16="http://schemas.microsoft.com/office/drawing/2014/main" id="{F8934E77-29FC-402F-A0B4-264E2A97E675}"/>
              </a:ext>
            </a:extLst>
          </p:cNvPr>
          <p:cNvSpPr>
            <a:spLocks noGrp="1"/>
          </p:cNvSpPr>
          <p:nvPr>
            <p:ph idx="1"/>
          </p:nvPr>
        </p:nvSpPr>
        <p:spPr>
          <a:xfrm>
            <a:off x="4976031" y="963877"/>
            <a:ext cx="6377769" cy="4930246"/>
          </a:xfrm>
        </p:spPr>
        <p:txBody>
          <a:bodyPr anchor="ctr">
            <a:normAutofit/>
          </a:bodyPr>
          <a:lstStyle/>
          <a:p>
            <a:r>
              <a:rPr lang="en-US" sz="2000" dirty="0">
                <a:latin typeface="Segoe UI Semilight" charset="0"/>
                <a:ea typeface="Segoe UI Semilight" charset="0"/>
                <a:cs typeface="Segoe UI Semilight" charset="0"/>
              </a:rPr>
              <a:t>Overview</a:t>
            </a:r>
          </a:p>
          <a:p>
            <a:r>
              <a:rPr lang="en-US" sz="2000" dirty="0">
                <a:latin typeface="Segoe UI Semilight" charset="0"/>
                <a:ea typeface="Segoe UI Semilight" charset="0"/>
                <a:cs typeface="Segoe UI Semilight" charset="0"/>
              </a:rPr>
              <a:t>Session Management by protocol</a:t>
            </a:r>
          </a:p>
          <a:p>
            <a:r>
              <a:rPr lang="en-US" sz="2000" dirty="0">
                <a:latin typeface="Segoe UI Semilight" charset="0"/>
                <a:ea typeface="Segoe UI Semilight" charset="0"/>
                <a:cs typeface="Segoe UI Semilight" charset="0"/>
              </a:rPr>
              <a:t>Q&amp;A</a:t>
            </a:r>
          </a:p>
        </p:txBody>
      </p:sp>
    </p:spTree>
    <p:extLst>
      <p:ext uri="{BB962C8B-B14F-4D97-AF65-F5344CB8AC3E}">
        <p14:creationId xmlns:p14="http://schemas.microsoft.com/office/powerpoint/2010/main" val="132627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3192780" cy="88963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b="1" dirty="0">
                <a:solidFill>
                  <a:schemeClr val="bg1"/>
                </a:solidFill>
                <a:latin typeface="Segoe UI" charset="0"/>
                <a:ea typeface="Segoe UI" charset="0"/>
                <a:cs typeface="Segoe UI" charset="0"/>
              </a:rPr>
              <a:t>Overview</a:t>
            </a: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SSO Session management allows an author to control how B2C continues to interact with a user after successful authentication i.e. showing which identity provider to choose, entering local account details.</a:t>
            </a: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SSO Session management can be thought of in two halves, the first dealing with interactions native to B2C and the other interactions with external parties such as Facebook.</a:t>
            </a: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B2C does not override or bypass SSO sessions that might be held by external parties. Rather the route through B2C to get to the external party is “remembered” avoiding the need to re-prompt the user. But the ultimate SSO decision remains with the external party. </a:t>
            </a:r>
            <a:r>
              <a:rPr lang="en-US" sz="2000" b="1" dirty="0">
                <a:solidFill>
                  <a:schemeClr val="accent1"/>
                </a:solidFill>
                <a:latin typeface="Segoe UI" charset="0"/>
                <a:ea typeface="Segoe UI" charset="0"/>
                <a:cs typeface="Segoe UI" charset="0"/>
              </a:rPr>
              <a:t>This is important!</a:t>
            </a: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SSO session management uses the same semantics as any other technical profile.</a:t>
            </a: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B2C has defined a number of SSO session management classes that can be used</a:t>
            </a:r>
          </a:p>
          <a:p>
            <a:pPr marL="800100" lvl="1" indent="-342900">
              <a:buFont typeface="Arial" panose="020B0604020202020204" pitchFamily="34" charset="0"/>
              <a:buChar char="•"/>
            </a:pPr>
            <a:r>
              <a:rPr lang="en-US" sz="1600" i="1" dirty="0" err="1">
                <a:solidFill>
                  <a:schemeClr val="accent1"/>
                </a:solidFill>
                <a:latin typeface="Segoe UI" charset="0"/>
                <a:ea typeface="Segoe UI" charset="0"/>
                <a:cs typeface="Segoe UI" charset="0"/>
              </a:rPr>
              <a:t>NoopSSOSessionProvider</a:t>
            </a:r>
            <a:endParaRPr lang="en-US" sz="1600" i="1" dirty="0">
              <a:solidFill>
                <a:schemeClr val="accent1"/>
              </a:solidFill>
              <a:latin typeface="Segoe UI" charset="0"/>
              <a:ea typeface="Segoe UI" charset="0"/>
              <a:cs typeface="Segoe UI" charset="0"/>
            </a:endParaRPr>
          </a:p>
          <a:p>
            <a:pPr marL="800100" lvl="1" indent="-342900">
              <a:buFont typeface="Arial" panose="020B0604020202020204" pitchFamily="34" charset="0"/>
              <a:buChar char="•"/>
            </a:pPr>
            <a:r>
              <a:rPr lang="en-US" sz="1600" i="1" dirty="0" err="1">
                <a:solidFill>
                  <a:schemeClr val="accent1"/>
                </a:solidFill>
                <a:latin typeface="Segoe UI" charset="0"/>
                <a:ea typeface="Segoe UI" charset="0"/>
                <a:cs typeface="Segoe UI" charset="0"/>
              </a:rPr>
              <a:t>DefaultSSOSessionProvider</a:t>
            </a:r>
            <a:endParaRPr lang="en-US" sz="1600" i="1" dirty="0">
              <a:solidFill>
                <a:schemeClr val="accent1"/>
              </a:solidFill>
              <a:latin typeface="Segoe UI" charset="0"/>
              <a:ea typeface="Segoe UI" charset="0"/>
              <a:cs typeface="Segoe UI" charset="0"/>
            </a:endParaRPr>
          </a:p>
          <a:p>
            <a:pPr marL="800100" lvl="1" indent="-342900">
              <a:buFont typeface="Arial" panose="020B0604020202020204" pitchFamily="34" charset="0"/>
              <a:buChar char="•"/>
            </a:pPr>
            <a:r>
              <a:rPr lang="en-US" sz="1600" i="1" dirty="0" err="1">
                <a:solidFill>
                  <a:schemeClr val="accent1"/>
                </a:solidFill>
                <a:latin typeface="Segoe UI" charset="0"/>
                <a:ea typeface="Segoe UI" charset="0"/>
                <a:cs typeface="Segoe UI" charset="0"/>
              </a:rPr>
              <a:t>ExternalLoginSSOSessionProvider</a:t>
            </a:r>
            <a:endParaRPr lang="en-US" sz="1600" i="1" dirty="0">
              <a:solidFill>
                <a:schemeClr val="accent1"/>
              </a:solidFill>
              <a:latin typeface="Segoe UI" charset="0"/>
              <a:ea typeface="Segoe UI" charset="0"/>
              <a:cs typeface="Segoe UI" charset="0"/>
            </a:endParaRPr>
          </a:p>
          <a:p>
            <a:pPr marL="800100" lvl="1" indent="-342900">
              <a:buFont typeface="Arial" panose="020B0604020202020204" pitchFamily="34" charset="0"/>
              <a:buChar char="•"/>
            </a:pPr>
            <a:r>
              <a:rPr lang="en-US" sz="1600" i="1" dirty="0" err="1">
                <a:solidFill>
                  <a:schemeClr val="accent1"/>
                </a:solidFill>
                <a:latin typeface="Segoe UI" charset="0"/>
                <a:ea typeface="Segoe UI" charset="0"/>
                <a:cs typeface="Segoe UI" charset="0"/>
              </a:rPr>
              <a:t>SamlSSOSessionProvider</a:t>
            </a:r>
            <a:endParaRPr lang="en-US" sz="1600" i="1" dirty="0">
              <a:solidFill>
                <a:schemeClr val="accent1"/>
              </a:solidFill>
              <a:latin typeface="Segoe UI" charset="0"/>
              <a:ea typeface="Segoe UI" charset="0"/>
              <a:cs typeface="Segoe UI" charset="0"/>
            </a:endParaRP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SSO management profiles are specified using the &lt;</a:t>
            </a:r>
            <a:r>
              <a:rPr lang="en-US" sz="2000" dirty="0" err="1">
                <a:solidFill>
                  <a:schemeClr val="accent1"/>
                </a:solidFill>
                <a:latin typeface="Segoe UI" charset="0"/>
                <a:ea typeface="Segoe UI" charset="0"/>
                <a:cs typeface="Segoe UI" charset="0"/>
              </a:rPr>
              <a:t>UseTechnicalProfileForSessionManagement</a:t>
            </a:r>
            <a:r>
              <a:rPr lang="en-US" sz="2000" dirty="0">
                <a:solidFill>
                  <a:schemeClr val="accent1"/>
                </a:solidFill>
                <a:latin typeface="Segoe UI" charset="0"/>
                <a:ea typeface="Segoe UI" charset="0"/>
                <a:cs typeface="Segoe UI" charset="0"/>
              </a:rPr>
              <a:t> </a:t>
            </a:r>
            <a:r>
              <a:rPr lang="en-US" sz="2000" dirty="0" err="1">
                <a:solidFill>
                  <a:schemeClr val="accent1"/>
                </a:solidFill>
                <a:latin typeface="Segoe UI" charset="0"/>
                <a:ea typeface="Segoe UI" charset="0"/>
                <a:cs typeface="Segoe UI" charset="0"/>
              </a:rPr>
              <a:t>ReferenceId</a:t>
            </a:r>
            <a:r>
              <a:rPr lang="en-US" sz="2000" dirty="0">
                <a:solidFill>
                  <a:schemeClr val="accent1"/>
                </a:solidFill>
                <a:latin typeface="Segoe UI" charset="0"/>
                <a:ea typeface="Segoe UI" charset="0"/>
                <a:cs typeface="Segoe UI" charset="0"/>
              </a:rPr>
              <a:t>=“{ID}" /&gt; element of a technical profile.</a:t>
            </a:r>
          </a:p>
          <a:p>
            <a:pPr marL="342900" indent="-342900">
              <a:buFont typeface="Arial" panose="020B0604020202020204" pitchFamily="34" charset="0"/>
              <a:buChar char="•"/>
            </a:pPr>
            <a:r>
              <a:rPr lang="en-US" sz="2000" dirty="0">
                <a:solidFill>
                  <a:schemeClr val="accent1"/>
                </a:solidFill>
                <a:latin typeface="Segoe UI" charset="0"/>
                <a:ea typeface="Segoe UI" charset="0"/>
                <a:cs typeface="Segoe UI" charset="0"/>
              </a:rPr>
              <a:t>SSO Session is currently stored in encrypted cookies. </a:t>
            </a:r>
            <a:r>
              <a:rPr lang="en-US" sz="2000" b="1" dirty="0">
                <a:solidFill>
                  <a:schemeClr val="accent1"/>
                </a:solidFill>
                <a:latin typeface="Segoe UI" charset="0"/>
                <a:ea typeface="Segoe UI" charset="0"/>
                <a:cs typeface="Segoe UI" charset="0"/>
              </a:rPr>
              <a:t>Think wisely about storing to much!</a:t>
            </a:r>
          </a:p>
          <a:p>
            <a:pPr marL="800100" lvl="1" indent="-342900">
              <a:buFont typeface="Arial" panose="020B0604020202020204" pitchFamily="34" charset="0"/>
              <a:buChar char="•"/>
            </a:pPr>
            <a:endParaRPr lang="en-US" sz="1600" dirty="0">
              <a:solidFill>
                <a:schemeClr val="accent1"/>
              </a:solidFill>
              <a:latin typeface="Segoe UI" charset="0"/>
              <a:ea typeface="Segoe UI" charset="0"/>
              <a:cs typeface="Segoe UI" charset="0"/>
            </a:endParaRPr>
          </a:p>
          <a:p>
            <a:endParaRPr lang="en-US" sz="2000" b="1" dirty="0">
              <a:solidFill>
                <a:schemeClr val="accent1"/>
              </a:solidFill>
              <a:latin typeface="Segoe UI" charset="0"/>
              <a:ea typeface="Segoe UI" charset="0"/>
              <a:cs typeface="Segoe UI" charset="0"/>
            </a:endParaRPr>
          </a:p>
        </p:txBody>
      </p:sp>
    </p:spTree>
    <p:extLst>
      <p:ext uri="{BB962C8B-B14F-4D97-AF65-F5344CB8AC3E}">
        <p14:creationId xmlns:p14="http://schemas.microsoft.com/office/powerpoint/2010/main" val="2058973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5514996" cy="88963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rPr>
              <a:t>How it</a:t>
            </a:r>
            <a:r>
              <a:rPr kumimoji="0" lang="en-US" sz="4800" b="1" i="0" u="none" strike="noStrike" kern="1200" cap="none" spc="0" normalizeH="0" noProof="0" dirty="0">
                <a:ln>
                  <a:noFill/>
                </a:ln>
                <a:solidFill>
                  <a:prstClr val="white"/>
                </a:solidFill>
                <a:effectLst/>
                <a:uLnTx/>
                <a:uFillTx/>
                <a:latin typeface="Segoe UI" charset="0"/>
                <a:ea typeface="Segoe UI" charset="0"/>
                <a:cs typeface="Segoe UI" charset="0"/>
              </a:rPr>
              <a:t> works</a:t>
            </a:r>
            <a:endPar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endParaRP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lvl="0" indent="-342900">
              <a:buFont typeface="Arial" panose="020B0604020202020204" pitchFamily="34" charset="0"/>
              <a:buChar char="•"/>
            </a:pPr>
            <a:r>
              <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rPr>
              <a:t>When an orchestration step is executed,</a:t>
            </a:r>
            <a:r>
              <a:rPr kumimoji="0" lang="en-US" sz="2000" b="0" i="0" u="none" strike="noStrike" kern="1200" cap="none" spc="0" normalizeH="0" noProof="0" dirty="0">
                <a:ln>
                  <a:noFill/>
                </a:ln>
                <a:solidFill>
                  <a:srgbClr val="5B9BD5"/>
                </a:solidFill>
                <a:effectLst/>
                <a:uLnTx/>
                <a:uFillTx/>
                <a:latin typeface="Segoe UI" charset="0"/>
                <a:ea typeface="Segoe UI" charset="0"/>
                <a:cs typeface="Segoe UI" charset="0"/>
              </a:rPr>
              <a:t> the technical profile associated with the step </a:t>
            </a:r>
            <a:r>
              <a:rPr lang="en-US" sz="2000" dirty="0">
                <a:solidFill>
                  <a:srgbClr val="5B9BD5"/>
                </a:solidFill>
                <a:latin typeface="Segoe UI" charset="0"/>
                <a:ea typeface="Segoe UI" charset="0"/>
                <a:cs typeface="Segoe UI" charset="0"/>
              </a:rPr>
              <a:t>is queried for a </a:t>
            </a:r>
            <a:r>
              <a:rPr lang="en-US" sz="2000" dirty="0" err="1">
                <a:solidFill>
                  <a:srgbClr val="5B9BD5"/>
                </a:solidFill>
                <a:latin typeface="Segoe UI" charset="0"/>
                <a:ea typeface="Segoe UI" charset="0"/>
                <a:cs typeface="Segoe UI" charset="0"/>
              </a:rPr>
              <a:t>UseTechnicalProfileForSessionManagement</a:t>
            </a:r>
            <a:r>
              <a:rPr lang="en-US" sz="2000" dirty="0">
                <a:solidFill>
                  <a:srgbClr val="5B9BD5"/>
                </a:solidFill>
                <a:latin typeface="Segoe UI" charset="0"/>
                <a:ea typeface="Segoe UI" charset="0"/>
                <a:cs typeface="Segoe UI" charset="0"/>
              </a:rPr>
              <a:t> reference. If one exists the referenced profile is then checked to see if it is a session participant. If so the SSO session provider is used to repopulate the session.</a:t>
            </a:r>
          </a:p>
          <a:p>
            <a:pPr marL="342900" lvl="0" indent="-342900">
              <a:buFont typeface="Arial" panose="020B0604020202020204" pitchFamily="34" charset="0"/>
              <a:buChar char="•"/>
            </a:pPr>
            <a:r>
              <a:rPr lang="en-US" sz="2000" dirty="0">
                <a:solidFill>
                  <a:srgbClr val="5B9BD5"/>
                </a:solidFill>
                <a:latin typeface="Segoe UI" charset="0"/>
                <a:ea typeface="Segoe UI" charset="0"/>
                <a:cs typeface="Segoe UI" charset="0"/>
              </a:rPr>
              <a:t>When the execution of an orchestration step is complete, if an SSO session provider has been specified, the provider is used to store information in the session.</a:t>
            </a:r>
          </a:p>
          <a:p>
            <a:pPr marL="342900" lvl="0" indent="-342900">
              <a:buFont typeface="Arial" panose="020B0604020202020204" pitchFamily="34" charset="0"/>
              <a:buChar char="•"/>
            </a:pPr>
            <a:r>
              <a:rPr lang="en-US" sz="2000" dirty="0">
                <a:solidFill>
                  <a:srgbClr val="5B9BD5"/>
                </a:solidFill>
                <a:latin typeface="Segoe UI" charset="0"/>
                <a:ea typeface="Segoe UI" charset="0"/>
                <a:cs typeface="Segoe UI" charset="0"/>
              </a:rPr>
              <a:t>The user journey behaviors element of the Relying Party policy can be used to control the session lifetime, scope and behavior</a:t>
            </a:r>
          </a:p>
          <a:p>
            <a:pPr marL="342900" lvl="0" indent="-342900">
              <a:buFont typeface="Arial" panose="020B0604020202020204" pitchFamily="34" charset="0"/>
              <a:buChar char="•"/>
            </a:pPr>
            <a:endParaRPr lang="en-US" sz="2000" dirty="0">
              <a:solidFill>
                <a:srgbClr val="5B9BD5"/>
              </a:solidFill>
              <a:latin typeface="Segoe UI" charset="0"/>
              <a:ea typeface="Segoe UI" charset="0"/>
              <a:cs typeface="Segoe UI" charset="0"/>
            </a:endParaRPr>
          </a:p>
          <a:p>
            <a:pPr lvl="0"/>
            <a:r>
              <a:rPr lang="en-US" sz="1400" i="1" dirty="0">
                <a:solidFill>
                  <a:srgbClr val="5B9BD5"/>
                </a:solidFill>
                <a:latin typeface="Segoe UI" charset="0"/>
                <a:ea typeface="Segoe UI" charset="0"/>
                <a:cs typeface="Segoe UI" charset="0"/>
              </a:rPr>
              <a:t>&lt;</a:t>
            </a:r>
            <a:r>
              <a:rPr lang="en-US" sz="1400" i="1" dirty="0" err="1">
                <a:solidFill>
                  <a:srgbClr val="5B9BD5"/>
                </a:solidFill>
                <a:latin typeface="Segoe UI" charset="0"/>
                <a:ea typeface="Segoe UI" charset="0"/>
                <a:cs typeface="Segoe UI" charset="0"/>
              </a:rPr>
              <a:t>UserJourneyBehaviors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SessionExpiryType</a:t>
            </a:r>
            <a:r>
              <a:rPr lang="en-US" sz="1400" i="1" dirty="0">
                <a:solidFill>
                  <a:srgbClr val="5B9BD5"/>
                </a:solidFill>
                <a:latin typeface="Segoe UI" charset="0"/>
                <a:ea typeface="Segoe UI" charset="0"/>
                <a:cs typeface="Segoe UI" charset="0"/>
              </a:rPr>
              <a:t>&gt;Absolute&lt;/</a:t>
            </a:r>
            <a:r>
              <a:rPr lang="en-US" sz="1400" i="1" dirty="0" err="1">
                <a:solidFill>
                  <a:srgbClr val="5B9BD5"/>
                </a:solidFill>
                <a:latin typeface="Segoe UI" charset="0"/>
                <a:ea typeface="Segoe UI" charset="0"/>
                <a:cs typeface="Segoe UI" charset="0"/>
              </a:rPr>
              <a:t>SessionExpiryType</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SessionExpiryInSeconds</a:t>
            </a:r>
            <a:r>
              <a:rPr lang="en-US" sz="1400" i="1" dirty="0">
                <a:solidFill>
                  <a:srgbClr val="5B9BD5"/>
                </a:solidFill>
                <a:latin typeface="Segoe UI" charset="0"/>
                <a:ea typeface="Segoe UI" charset="0"/>
                <a:cs typeface="Segoe UI" charset="0"/>
              </a:rPr>
              <a:t>&gt;1200&lt;/</a:t>
            </a:r>
            <a:r>
              <a:rPr lang="en-US" sz="1400" i="1" dirty="0" err="1">
                <a:solidFill>
                  <a:srgbClr val="5B9BD5"/>
                </a:solidFill>
                <a:latin typeface="Segoe UI" charset="0"/>
                <a:ea typeface="Segoe UI" charset="0"/>
                <a:cs typeface="Segoe UI" charset="0"/>
              </a:rPr>
              <a:t>SessionExpiryInSeconds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&lt;/</a:t>
            </a:r>
            <a:r>
              <a:rPr lang="en-US" sz="1400" i="1" dirty="0" err="1">
                <a:solidFill>
                  <a:srgbClr val="5B9BD5"/>
                </a:solidFill>
                <a:latin typeface="Segoe UI" charset="0"/>
                <a:ea typeface="Segoe UI" charset="0"/>
                <a:cs typeface="Segoe UI" charset="0"/>
              </a:rPr>
              <a:t>UserJourneyBehaviors</a:t>
            </a:r>
            <a:r>
              <a:rPr lang="en-US" sz="1400" i="1" dirty="0">
                <a:solidFill>
                  <a:srgbClr val="5B9BD5"/>
                </a:solidFill>
                <a:latin typeface="Segoe UI" charset="0"/>
                <a:ea typeface="Segoe UI" charset="0"/>
                <a:cs typeface="Segoe UI" charset="0"/>
              </a:rPr>
              <a:t>&gt;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srgbClr val="5B9BD5"/>
              </a:solidFill>
              <a:effectLst/>
              <a:uLnTx/>
              <a:uFillTx/>
              <a:latin typeface="Segoe UI" charset="0"/>
              <a:ea typeface="Segoe UI" charset="0"/>
              <a:cs typeface="Segoe UI" charset="0"/>
            </a:endParaRPr>
          </a:p>
        </p:txBody>
      </p:sp>
    </p:spTree>
    <p:extLst>
      <p:ext uri="{BB962C8B-B14F-4D97-AF65-F5344CB8AC3E}">
        <p14:creationId xmlns:p14="http://schemas.microsoft.com/office/powerpoint/2010/main" val="234153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6475630" cy="889635"/>
          </a:xfrm>
          <a:prstGeom prst="rect">
            <a:avLst/>
          </a:prstGeom>
        </p:spPr>
        <p:txBody>
          <a:bodyPr vert="horz" lIns="91440" tIns="45720" rIns="91440" bIns="45720" rtlCol="0" anchor="b">
            <a:normAutofit fontScale="85000" lnSpcReduction="100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4800" b="1" dirty="0" err="1">
                <a:solidFill>
                  <a:prstClr val="white"/>
                </a:solidFill>
                <a:latin typeface="Segoe UI" charset="0"/>
                <a:ea typeface="Segoe UI" charset="0"/>
                <a:cs typeface="Segoe UI" charset="0"/>
              </a:rPr>
              <a:t>NoopSSOSessionProvider</a:t>
            </a:r>
            <a:endPar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endParaRP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spcBef>
                <a:spcPts val="500"/>
              </a:spcBef>
              <a:buFont typeface="Arial" panose="020B0604020202020204" pitchFamily="34" charset="0"/>
              <a:buChar char="•"/>
            </a:pPr>
            <a:r>
              <a:rPr lang="en-US" sz="2000" noProof="0" dirty="0">
                <a:solidFill>
                  <a:srgbClr val="5B9BD5"/>
                </a:solidFill>
                <a:latin typeface="Segoe UI" charset="0"/>
                <a:ea typeface="Segoe UI" charset="0"/>
                <a:cs typeface="Segoe UI" charset="0"/>
              </a:rPr>
              <a:t>As the name says, this provider does nothing!</a:t>
            </a:r>
          </a:p>
          <a:p>
            <a:pPr marL="342900" indent="-342900">
              <a:spcBef>
                <a:spcPts val="500"/>
              </a:spcBef>
              <a:buFont typeface="Arial" panose="020B0604020202020204" pitchFamily="34" charset="0"/>
              <a:buChar char="•"/>
            </a:pPr>
            <a:r>
              <a:rPr kumimoji="0" lang="en-US" sz="2000" b="0" i="0" u="none" strike="noStrike" kern="1200" cap="none" spc="0" normalizeH="0" baseline="0" dirty="0">
                <a:ln>
                  <a:noFill/>
                </a:ln>
                <a:solidFill>
                  <a:srgbClr val="5B9BD5"/>
                </a:solidFill>
                <a:effectLst/>
                <a:uLnTx/>
                <a:uFillTx/>
                <a:latin typeface="Segoe UI" charset="0"/>
                <a:ea typeface="Segoe UI" charset="0"/>
                <a:cs typeface="Segoe UI" charset="0"/>
              </a:rPr>
              <a:t>Use</a:t>
            </a:r>
            <a:r>
              <a:rPr kumimoji="0" lang="en-US" sz="2000" b="0" i="0" u="none" strike="noStrike" kern="1200" cap="none" spc="0" normalizeH="0" dirty="0">
                <a:ln>
                  <a:noFill/>
                </a:ln>
                <a:solidFill>
                  <a:srgbClr val="5B9BD5"/>
                </a:solidFill>
                <a:effectLst/>
                <a:uLnTx/>
                <a:uFillTx/>
                <a:latin typeface="Segoe UI" charset="0"/>
                <a:ea typeface="Segoe UI" charset="0"/>
                <a:cs typeface="Segoe UI" charset="0"/>
              </a:rPr>
              <a:t> for suppressing SSO behavior for a specific technical profile.</a:t>
            </a:r>
            <a:endPar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srgbClr val="5B9BD5"/>
              </a:solidFill>
              <a:effectLst/>
              <a:uLnTx/>
              <a:uFillTx/>
              <a:latin typeface="Segoe UI" charset="0"/>
              <a:ea typeface="Segoe UI" charset="0"/>
              <a:cs typeface="Segoe UI" charset="0"/>
            </a:endParaRPr>
          </a:p>
        </p:txBody>
      </p:sp>
    </p:spTree>
    <p:extLst>
      <p:ext uri="{BB962C8B-B14F-4D97-AF65-F5344CB8AC3E}">
        <p14:creationId xmlns:p14="http://schemas.microsoft.com/office/powerpoint/2010/main" val="161019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6475630" cy="889635"/>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dirty="0" err="1">
                <a:ln>
                  <a:noFill/>
                </a:ln>
                <a:solidFill>
                  <a:prstClr val="white"/>
                </a:solidFill>
                <a:effectLst/>
                <a:uLnTx/>
                <a:uFillTx/>
                <a:latin typeface="Segoe UI" charset="0"/>
                <a:ea typeface="Segoe UI" charset="0"/>
                <a:cs typeface="Segoe UI" charset="0"/>
              </a:rPr>
              <a:t>DefaultSSOSessionProvider</a:t>
            </a:r>
            <a:endPar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endParaRP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fontScale="85000"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i="0" u="none" strike="noStrike" kern="1200" cap="none" spc="0" normalizeH="0" baseline="0" noProof="0" dirty="0">
                <a:ln>
                  <a:noFill/>
                </a:ln>
                <a:solidFill>
                  <a:srgbClr val="5B9BD5"/>
                </a:solidFill>
                <a:effectLst/>
                <a:uLnTx/>
                <a:uFillTx/>
                <a:latin typeface="Segoe UI" charset="0"/>
                <a:ea typeface="Segoe UI" charset="0"/>
                <a:cs typeface="Segoe UI" charset="0"/>
              </a:rPr>
              <a:t>This provider</a:t>
            </a:r>
            <a:r>
              <a:rPr kumimoji="0" lang="en-US" sz="2000" i="0" u="none" strike="noStrike" kern="1200" cap="none" spc="0" normalizeH="0" noProof="0" dirty="0">
                <a:ln>
                  <a:noFill/>
                </a:ln>
                <a:solidFill>
                  <a:srgbClr val="5B9BD5"/>
                </a:solidFill>
                <a:effectLst/>
                <a:uLnTx/>
                <a:uFillTx/>
                <a:latin typeface="Segoe UI" charset="0"/>
                <a:ea typeface="Segoe UI" charset="0"/>
                <a:cs typeface="Segoe UI" charset="0"/>
              </a:rPr>
              <a:t> can be used for storing claims in a session.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baseline="0" dirty="0">
                <a:solidFill>
                  <a:srgbClr val="5B9BD5"/>
                </a:solidFill>
                <a:latin typeface="Segoe UI" charset="0"/>
                <a:ea typeface="Segoe UI" charset="0"/>
                <a:cs typeface="Segoe UI" charset="0"/>
              </a:rPr>
              <a:t>To include</a:t>
            </a:r>
            <a:r>
              <a:rPr lang="en-US" sz="2000" dirty="0">
                <a:solidFill>
                  <a:srgbClr val="5B9BD5"/>
                </a:solidFill>
                <a:latin typeface="Segoe UI" charset="0"/>
                <a:ea typeface="Segoe UI" charset="0"/>
                <a:cs typeface="Segoe UI" charset="0"/>
              </a:rPr>
              <a:t> claims in the session, use the &lt;</a:t>
            </a:r>
            <a:r>
              <a:rPr lang="en-US" sz="2000" dirty="0" err="1">
                <a:solidFill>
                  <a:srgbClr val="5B9BD5"/>
                </a:solidFill>
                <a:latin typeface="Segoe UI" charset="0"/>
                <a:ea typeface="Segoe UI" charset="0"/>
                <a:cs typeface="Segoe UI" charset="0"/>
              </a:rPr>
              <a:t>PersistedClaims</a:t>
            </a:r>
            <a:r>
              <a:rPr lang="en-US" sz="2000" dirty="0">
                <a:solidFill>
                  <a:srgbClr val="5B9BD5"/>
                </a:solidFill>
                <a:latin typeface="Segoe UI" charset="0"/>
                <a:ea typeface="Segoe UI" charset="0"/>
                <a:cs typeface="Segoe UI" charset="0"/>
              </a:rPr>
              <a:t>&gt; element of the technical profile. When the provider is used to rehydrate the session, the persisted claims are added to the claims bag.</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dirty="0">
                <a:solidFill>
                  <a:srgbClr val="5B9BD5"/>
                </a:solidFill>
                <a:latin typeface="Segoe UI" charset="0"/>
                <a:ea typeface="Segoe UI" charset="0"/>
                <a:cs typeface="Segoe UI" charset="0"/>
              </a:rPr>
              <a:t>&lt;</a:t>
            </a:r>
            <a:r>
              <a:rPr lang="en-US" sz="2000" dirty="0" err="1">
                <a:solidFill>
                  <a:srgbClr val="5B9BD5"/>
                </a:solidFill>
                <a:latin typeface="Segoe UI" charset="0"/>
                <a:ea typeface="Segoe UI" charset="0"/>
                <a:cs typeface="Segoe UI" charset="0"/>
              </a:rPr>
              <a:t>OutputClaims</a:t>
            </a:r>
            <a:r>
              <a:rPr lang="en-US" sz="2000" dirty="0">
                <a:solidFill>
                  <a:srgbClr val="5B9BD5"/>
                </a:solidFill>
                <a:latin typeface="Segoe UI" charset="0"/>
                <a:ea typeface="Segoe UI" charset="0"/>
                <a:cs typeface="Segoe UI" charset="0"/>
              </a:rPr>
              <a:t>&gt; can be used for specifying additional claims that can be used to indicate the session state </a:t>
            </a:r>
            <a:r>
              <a:rPr lang="en-US" sz="2000" dirty="0" err="1">
                <a:solidFill>
                  <a:srgbClr val="5B9BD5"/>
                </a:solidFill>
                <a:latin typeface="Segoe UI" charset="0"/>
                <a:ea typeface="Segoe UI" charset="0"/>
                <a:cs typeface="Segoe UI" charset="0"/>
              </a:rPr>
              <a:t>etc</a:t>
            </a:r>
            <a:endParaRPr lang="en-US" sz="2000" dirty="0">
              <a:solidFill>
                <a:srgbClr val="5B9BD5"/>
              </a:solidFill>
              <a:latin typeface="Segoe UI" charset="0"/>
              <a:ea typeface="Segoe UI" charset="0"/>
              <a:cs typeface="Segoe UI" charset="0"/>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2000" dirty="0">
              <a:solidFill>
                <a:srgbClr val="5B9BD5"/>
              </a:solidFill>
              <a:latin typeface="Segoe UI" charset="0"/>
              <a:ea typeface="Segoe UI" charset="0"/>
              <a:cs typeface="Segoe UI" charset="0"/>
            </a:endParaRP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TechnicalProfile</a:t>
            </a:r>
            <a:r>
              <a:rPr lang="en-US" sz="1400" i="1" dirty="0">
                <a:solidFill>
                  <a:srgbClr val="5B9BD5"/>
                </a:solidFill>
                <a:latin typeface="Segoe UI" charset="0"/>
                <a:ea typeface="Segoe UI" charset="0"/>
                <a:cs typeface="Segoe UI" charset="0"/>
              </a:rPr>
              <a:t> Id="SM-AAD"&gt;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DisplayName</a:t>
            </a:r>
            <a:r>
              <a:rPr lang="en-US" sz="1400" i="1" dirty="0">
                <a:solidFill>
                  <a:srgbClr val="5B9BD5"/>
                </a:solidFill>
                <a:latin typeface="Segoe UI" charset="0"/>
                <a:ea typeface="Segoe UI" charset="0"/>
                <a:cs typeface="Segoe UI" charset="0"/>
              </a:rPr>
              <a:t>&gt;Session </a:t>
            </a:r>
            <a:r>
              <a:rPr lang="en-US" sz="1400" i="1" dirty="0" err="1">
                <a:solidFill>
                  <a:srgbClr val="5B9BD5"/>
                </a:solidFill>
                <a:latin typeface="Segoe UI" charset="0"/>
                <a:ea typeface="Segoe UI" charset="0"/>
                <a:cs typeface="Segoe UI" charset="0"/>
              </a:rPr>
              <a:t>Mananagement</a:t>
            </a:r>
            <a:r>
              <a:rPr lang="en-US" sz="1400" i="1" dirty="0">
                <a:solidFill>
                  <a:srgbClr val="5B9BD5"/>
                </a:solidFill>
                <a:latin typeface="Segoe UI" charset="0"/>
                <a:ea typeface="Segoe UI" charset="0"/>
                <a:cs typeface="Segoe UI" charset="0"/>
              </a:rPr>
              <a:t> Provider&lt;/</a:t>
            </a:r>
            <a:r>
              <a:rPr lang="en-US" sz="1400" i="1" dirty="0" err="1">
                <a:solidFill>
                  <a:srgbClr val="5B9BD5"/>
                </a:solidFill>
                <a:latin typeface="Segoe UI" charset="0"/>
                <a:ea typeface="Segoe UI" charset="0"/>
                <a:cs typeface="Segoe UI" charset="0"/>
              </a:rPr>
              <a:t>DisplayName</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&lt;Protocol Name="Proprietary" Handler="</a:t>
            </a:r>
            <a:r>
              <a:rPr lang="en-US" sz="1400" i="1" dirty="0" err="1">
                <a:solidFill>
                  <a:srgbClr val="5B9BD5"/>
                </a:solidFill>
                <a:latin typeface="Segoe UI" charset="0"/>
                <a:ea typeface="Segoe UI" charset="0"/>
                <a:cs typeface="Segoe UI" charset="0"/>
              </a:rPr>
              <a:t>Web.TPEngine.SSO.DefaultSSOSessionProvider</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Web.TPEngine</a:t>
            </a:r>
            <a:r>
              <a:rPr lang="en-US" sz="1400" i="1" dirty="0">
                <a:solidFill>
                  <a:srgbClr val="5B9BD5"/>
                </a:solidFill>
                <a:latin typeface="Segoe UI" charset="0"/>
                <a:ea typeface="Segoe UI" charset="0"/>
                <a:cs typeface="Segoe UI" charset="0"/>
              </a:rPr>
              <a:t>, Version=1.0.0.0, Culture=neutral, </a:t>
            </a:r>
            <a:r>
              <a:rPr lang="en-US" sz="1400" i="1" dirty="0" err="1">
                <a:solidFill>
                  <a:srgbClr val="5B9BD5"/>
                </a:solidFill>
                <a:latin typeface="Segoe UI" charset="0"/>
                <a:ea typeface="Segoe UI" charset="0"/>
                <a:cs typeface="Segoe UI" charset="0"/>
              </a:rPr>
              <a:t>PublicKeyToken</a:t>
            </a:r>
            <a:r>
              <a:rPr lang="en-US" sz="1400" i="1" dirty="0">
                <a:solidFill>
                  <a:srgbClr val="5B9BD5"/>
                </a:solidFill>
                <a:latin typeface="Segoe UI" charset="0"/>
                <a:ea typeface="Segoe UI" charset="0"/>
                <a:cs typeface="Segoe UI" charset="0"/>
              </a:rPr>
              <a:t>=null" /&gt;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PersistedClaims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PersistedClaim</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ClaimTypeReferenceId</a:t>
            </a:r>
            <a:r>
              <a:rPr lang="en-US" sz="1400" i="1" dirty="0">
                <a:solidFill>
                  <a:srgbClr val="5B9BD5"/>
                </a:solidFill>
                <a:latin typeface="Segoe UI" charset="0"/>
                <a:ea typeface="Segoe UI" charset="0"/>
                <a:cs typeface="Segoe UI" charset="0"/>
              </a:rPr>
              <a:t>="</a:t>
            </a:r>
            <a:r>
              <a:rPr lang="en-US" sz="1400" i="1" dirty="0" err="1">
                <a:solidFill>
                  <a:srgbClr val="5B9BD5"/>
                </a:solidFill>
                <a:latin typeface="Segoe UI" charset="0"/>
                <a:ea typeface="Segoe UI" charset="0"/>
                <a:cs typeface="Segoe UI" charset="0"/>
              </a:rPr>
              <a:t>objectId</a:t>
            </a:r>
            <a:r>
              <a:rPr lang="en-US" sz="1400" i="1" dirty="0">
                <a:solidFill>
                  <a:srgbClr val="5B9BD5"/>
                </a:solidFill>
                <a:latin typeface="Segoe UI" charset="0"/>
                <a:ea typeface="Segoe UI" charset="0"/>
                <a:cs typeface="Segoe UI" charset="0"/>
              </a:rPr>
              <a:t>" /&gt;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PersistedClaim</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ClaimTypeReferenceId</a:t>
            </a:r>
            <a:r>
              <a:rPr lang="en-US" sz="1400" i="1" dirty="0">
                <a:solidFill>
                  <a:srgbClr val="5B9BD5"/>
                </a:solidFill>
                <a:latin typeface="Segoe UI" charset="0"/>
                <a:ea typeface="Segoe UI" charset="0"/>
                <a:cs typeface="Segoe UI" charset="0"/>
              </a:rPr>
              <a:t>="</a:t>
            </a:r>
            <a:r>
              <a:rPr lang="en-US" sz="1400" i="1" dirty="0" err="1">
                <a:solidFill>
                  <a:srgbClr val="5B9BD5"/>
                </a:solidFill>
                <a:latin typeface="Segoe UI" charset="0"/>
                <a:ea typeface="Segoe UI" charset="0"/>
                <a:cs typeface="Segoe UI" charset="0"/>
              </a:rPr>
              <a:t>newUser</a:t>
            </a:r>
            <a:r>
              <a:rPr lang="en-US" sz="1400" i="1" dirty="0">
                <a:solidFill>
                  <a:srgbClr val="5B9BD5"/>
                </a:solidFill>
                <a:latin typeface="Segoe UI" charset="0"/>
                <a:ea typeface="Segoe UI" charset="0"/>
                <a:cs typeface="Segoe UI" charset="0"/>
              </a:rPr>
              <a:t>" /&gt;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PersistedClaim</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ClaimTypeReferenceId</a:t>
            </a:r>
            <a:r>
              <a:rPr lang="en-US" sz="1400" i="1" dirty="0">
                <a:solidFill>
                  <a:srgbClr val="5B9BD5"/>
                </a:solidFill>
                <a:latin typeface="Segoe UI" charset="0"/>
                <a:ea typeface="Segoe UI" charset="0"/>
                <a:cs typeface="Segoe UI" charset="0"/>
              </a:rPr>
              <a:t>="executed-</a:t>
            </a:r>
            <a:r>
              <a:rPr lang="en-US" sz="1400" i="1" dirty="0" err="1">
                <a:solidFill>
                  <a:srgbClr val="5B9BD5"/>
                </a:solidFill>
                <a:latin typeface="Segoe UI" charset="0"/>
                <a:ea typeface="Segoe UI" charset="0"/>
                <a:cs typeface="Segoe UI" charset="0"/>
              </a:rPr>
              <a:t>SelfAsserted</a:t>
            </a:r>
            <a:r>
              <a:rPr lang="en-US" sz="1400" i="1" dirty="0">
                <a:solidFill>
                  <a:srgbClr val="5B9BD5"/>
                </a:solidFill>
                <a:latin typeface="Segoe UI" charset="0"/>
                <a:ea typeface="Segoe UI" charset="0"/>
                <a:cs typeface="Segoe UI" charset="0"/>
              </a:rPr>
              <a:t>-Input" /&gt;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PersistedClaims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OutputClaims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OutputClaim</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ClaimTypeReferenceId</a:t>
            </a:r>
            <a:r>
              <a:rPr lang="en-US" sz="1400" i="1" dirty="0">
                <a:solidFill>
                  <a:srgbClr val="5B9BD5"/>
                </a:solidFill>
                <a:latin typeface="Segoe UI" charset="0"/>
                <a:ea typeface="Segoe UI" charset="0"/>
                <a:cs typeface="Segoe UI" charset="0"/>
              </a:rPr>
              <a:t>="</a:t>
            </a:r>
            <a:r>
              <a:rPr lang="en-US" sz="1400" i="1" dirty="0" err="1">
                <a:solidFill>
                  <a:srgbClr val="5B9BD5"/>
                </a:solidFill>
                <a:latin typeface="Segoe UI" charset="0"/>
                <a:ea typeface="Segoe UI" charset="0"/>
                <a:cs typeface="Segoe UI" charset="0"/>
              </a:rPr>
              <a:t>objectIdFromSession</a:t>
            </a:r>
            <a:r>
              <a:rPr lang="en-US" sz="1400" i="1" dirty="0">
                <a:solidFill>
                  <a:srgbClr val="5B9BD5"/>
                </a:solidFill>
                <a:latin typeface="Segoe UI" charset="0"/>
                <a:ea typeface="Segoe UI" charset="0"/>
                <a:cs typeface="Segoe UI" charset="0"/>
              </a:rPr>
              <a:t>" </a:t>
            </a:r>
            <a:r>
              <a:rPr lang="en-US" sz="1400" i="1" dirty="0" err="1">
                <a:solidFill>
                  <a:srgbClr val="5B9BD5"/>
                </a:solidFill>
                <a:latin typeface="Segoe UI" charset="0"/>
                <a:ea typeface="Segoe UI" charset="0"/>
                <a:cs typeface="Segoe UI" charset="0"/>
              </a:rPr>
              <a:t>DefaultValue</a:t>
            </a:r>
            <a:r>
              <a:rPr lang="en-US" sz="1400" i="1" dirty="0">
                <a:solidFill>
                  <a:srgbClr val="5B9BD5"/>
                </a:solidFill>
                <a:latin typeface="Segoe UI" charset="0"/>
                <a:ea typeface="Segoe UI" charset="0"/>
                <a:cs typeface="Segoe UI" charset="0"/>
              </a:rPr>
              <a:t>="true" /&gt;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OutputClaims</a:t>
            </a:r>
            <a:r>
              <a:rPr lang="en-US" sz="1400" i="1" dirty="0">
                <a:solidFill>
                  <a:srgbClr val="5B9BD5"/>
                </a:solidFill>
                <a:latin typeface="Segoe UI" charset="0"/>
                <a:ea typeface="Segoe UI" charset="0"/>
                <a:cs typeface="Segoe UI" charset="0"/>
              </a:rPr>
              <a:t>&gt;</a:t>
            </a:r>
          </a:p>
          <a:p>
            <a:pPr lvl="0"/>
            <a:r>
              <a:rPr lang="en-US" sz="1400" i="1" dirty="0">
                <a:solidFill>
                  <a:srgbClr val="5B9BD5"/>
                </a:solidFill>
                <a:latin typeface="Segoe UI" charset="0"/>
                <a:ea typeface="Segoe UI" charset="0"/>
                <a:cs typeface="Segoe UI" charset="0"/>
              </a:rPr>
              <a:t>        &lt;/</a:t>
            </a:r>
            <a:r>
              <a:rPr lang="en-US" sz="1400" i="1" dirty="0" err="1">
                <a:solidFill>
                  <a:srgbClr val="5B9BD5"/>
                </a:solidFill>
                <a:latin typeface="Segoe UI" charset="0"/>
                <a:ea typeface="Segoe UI" charset="0"/>
                <a:cs typeface="Segoe UI" charset="0"/>
              </a:rPr>
              <a:t>TechnicalProfile</a:t>
            </a:r>
            <a:r>
              <a:rPr lang="en-US" sz="1400" i="1" dirty="0">
                <a:solidFill>
                  <a:srgbClr val="5B9BD5"/>
                </a:solidFill>
                <a:latin typeface="Segoe UI" charset="0"/>
                <a:ea typeface="Segoe UI" charset="0"/>
                <a:cs typeface="Segoe UI" charset="0"/>
              </a:rPr>
              <a:t>&gt; </a:t>
            </a:r>
            <a:endParaRPr kumimoji="0" lang="en-US" sz="1400" i="1" u="none" strike="noStrike" kern="1200" cap="none" spc="0" normalizeH="0" baseline="0" noProof="0" dirty="0">
              <a:ln>
                <a:noFill/>
              </a:ln>
              <a:solidFill>
                <a:srgbClr val="5B9BD5"/>
              </a:solidFill>
              <a:effectLst/>
              <a:uLnTx/>
              <a:uFillTx/>
              <a:latin typeface="Segoe UI" charset="0"/>
              <a:ea typeface="Segoe UI" charset="0"/>
              <a:cs typeface="Segoe UI" charset="0"/>
            </a:endParaRPr>
          </a:p>
        </p:txBody>
      </p:sp>
    </p:spTree>
    <p:extLst>
      <p:ext uri="{BB962C8B-B14F-4D97-AF65-F5344CB8AC3E}">
        <p14:creationId xmlns:p14="http://schemas.microsoft.com/office/powerpoint/2010/main" val="2037210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7924286" cy="889635"/>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dirty="0" err="1">
                <a:ln>
                  <a:noFill/>
                </a:ln>
                <a:solidFill>
                  <a:prstClr val="white"/>
                </a:solidFill>
                <a:effectLst/>
                <a:uLnTx/>
                <a:uFillTx/>
                <a:latin typeface="Segoe UI" charset="0"/>
                <a:ea typeface="Segoe UI" charset="0"/>
                <a:cs typeface="Segoe UI" charset="0"/>
              </a:rPr>
              <a:t>ExternalLoginSSOSessionProvider</a:t>
            </a:r>
            <a:endPar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endParaRP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rPr>
              <a:t>Use for</a:t>
            </a:r>
            <a:r>
              <a:rPr kumimoji="0" lang="en-US" sz="2000" b="0" i="0" u="none" strike="noStrike" kern="1200" cap="none" spc="0" normalizeH="0" noProof="0" dirty="0">
                <a:ln>
                  <a:noFill/>
                </a:ln>
                <a:solidFill>
                  <a:srgbClr val="5B9BD5"/>
                </a:solidFill>
                <a:effectLst/>
                <a:uLnTx/>
                <a:uFillTx/>
                <a:latin typeface="Segoe UI" charset="0"/>
                <a:ea typeface="Segoe UI" charset="0"/>
                <a:cs typeface="Segoe UI" charset="0"/>
              </a:rPr>
              <a:t> adding an external provider to session</a:t>
            </a:r>
            <a:r>
              <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rPr>
              <a:t>.</a:t>
            </a:r>
          </a:p>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sz="2000" dirty="0">
                <a:solidFill>
                  <a:srgbClr val="5B9BD5"/>
                </a:solidFill>
                <a:latin typeface="Segoe UI" charset="0"/>
                <a:ea typeface="Segoe UI" charset="0"/>
                <a:cs typeface="Segoe UI" charset="0"/>
              </a:rPr>
              <a:t>This is used to suppress the “Choose account provider” screen.</a:t>
            </a:r>
          </a:p>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endParaRPr>
          </a:p>
          <a:p>
            <a:pPr lvl="0">
              <a:spcBef>
                <a:spcPts val="500"/>
              </a:spcBef>
            </a:pPr>
            <a:r>
              <a:rPr lang="en-US" sz="1200" i="1" dirty="0">
                <a:solidFill>
                  <a:srgbClr val="5B9BD5"/>
                </a:solidFill>
                <a:latin typeface="Segoe UI" charset="0"/>
                <a:ea typeface="Segoe UI" charset="0"/>
                <a:cs typeface="Segoe UI" charset="0"/>
              </a:rPr>
              <a:t> &lt;</a:t>
            </a:r>
            <a:r>
              <a:rPr lang="en-US" sz="1200" i="1" dirty="0" err="1">
                <a:solidFill>
                  <a:srgbClr val="5B9BD5"/>
                </a:solidFill>
                <a:latin typeface="Segoe UI" charset="0"/>
                <a:ea typeface="Segoe UI" charset="0"/>
                <a:cs typeface="Segoe UI" charset="0"/>
              </a:rPr>
              <a:t>TechnicalProfile</a:t>
            </a:r>
            <a:r>
              <a:rPr lang="en-US" sz="1200" i="1" dirty="0">
                <a:solidFill>
                  <a:srgbClr val="5B9BD5"/>
                </a:solidFill>
                <a:latin typeface="Segoe UI" charset="0"/>
                <a:ea typeface="Segoe UI" charset="0"/>
                <a:cs typeface="Segoe UI" charset="0"/>
              </a:rPr>
              <a:t> Id="SM-</a:t>
            </a:r>
            <a:r>
              <a:rPr lang="en-US" sz="1200" i="1" dirty="0" err="1">
                <a:solidFill>
                  <a:srgbClr val="5B9BD5"/>
                </a:solidFill>
                <a:latin typeface="Segoe UI" charset="0"/>
                <a:ea typeface="Segoe UI" charset="0"/>
                <a:cs typeface="Segoe UI" charset="0"/>
              </a:rPr>
              <a:t>SocialLogin</a:t>
            </a:r>
            <a:r>
              <a:rPr lang="en-US" sz="1200" i="1" dirty="0">
                <a:solidFill>
                  <a:srgbClr val="5B9BD5"/>
                </a:solidFill>
                <a:latin typeface="Segoe UI" charset="0"/>
                <a:ea typeface="Segoe UI" charset="0"/>
                <a:cs typeface="Segoe UI" charset="0"/>
              </a:rPr>
              <a:t>"&gt;</a:t>
            </a:r>
          </a:p>
          <a:p>
            <a:pPr lvl="0">
              <a:spcBef>
                <a:spcPts val="500"/>
              </a:spcBef>
            </a:pPr>
            <a:r>
              <a:rPr lang="en-US" sz="1200" i="1" dirty="0">
                <a:solidFill>
                  <a:srgbClr val="5B9BD5"/>
                </a:solidFill>
                <a:latin typeface="Segoe UI" charset="0"/>
                <a:ea typeface="Segoe UI" charset="0"/>
                <a:cs typeface="Segoe UI" charset="0"/>
              </a:rPr>
              <a:t>          &lt;</a:t>
            </a:r>
            <a:r>
              <a:rPr lang="en-US" sz="1200" i="1" dirty="0" err="1">
                <a:solidFill>
                  <a:srgbClr val="5B9BD5"/>
                </a:solidFill>
                <a:latin typeface="Segoe UI" charset="0"/>
                <a:ea typeface="Segoe UI" charset="0"/>
                <a:cs typeface="Segoe UI" charset="0"/>
              </a:rPr>
              <a:t>DisplayName</a:t>
            </a:r>
            <a:r>
              <a:rPr lang="en-US" sz="1200" i="1" dirty="0">
                <a:solidFill>
                  <a:srgbClr val="5B9BD5"/>
                </a:solidFill>
                <a:latin typeface="Segoe UI" charset="0"/>
                <a:ea typeface="Segoe UI" charset="0"/>
                <a:cs typeface="Segoe UI" charset="0"/>
              </a:rPr>
              <a:t>&gt;Session </a:t>
            </a:r>
            <a:r>
              <a:rPr lang="en-US" sz="1200" i="1" dirty="0" err="1">
                <a:solidFill>
                  <a:srgbClr val="5B9BD5"/>
                </a:solidFill>
                <a:latin typeface="Segoe UI" charset="0"/>
                <a:ea typeface="Segoe UI" charset="0"/>
                <a:cs typeface="Segoe UI" charset="0"/>
              </a:rPr>
              <a:t>Mananagement</a:t>
            </a:r>
            <a:r>
              <a:rPr lang="en-US" sz="1200" i="1" dirty="0">
                <a:solidFill>
                  <a:srgbClr val="5B9BD5"/>
                </a:solidFill>
                <a:latin typeface="Segoe UI" charset="0"/>
                <a:ea typeface="Segoe UI" charset="0"/>
                <a:cs typeface="Segoe UI" charset="0"/>
              </a:rPr>
              <a:t> Provider&lt;/</a:t>
            </a:r>
            <a:r>
              <a:rPr lang="en-US" sz="1200" i="1" dirty="0" err="1">
                <a:solidFill>
                  <a:srgbClr val="5B9BD5"/>
                </a:solidFill>
                <a:latin typeface="Segoe UI" charset="0"/>
                <a:ea typeface="Segoe UI" charset="0"/>
                <a:cs typeface="Segoe UI" charset="0"/>
              </a:rPr>
              <a:t>DisplayName</a:t>
            </a:r>
            <a:r>
              <a:rPr lang="en-US" sz="1200" i="1" dirty="0">
                <a:solidFill>
                  <a:srgbClr val="5B9BD5"/>
                </a:solidFill>
                <a:latin typeface="Segoe UI" charset="0"/>
                <a:ea typeface="Segoe UI" charset="0"/>
                <a:cs typeface="Segoe UI" charset="0"/>
              </a:rPr>
              <a:t>&gt;</a:t>
            </a:r>
          </a:p>
          <a:p>
            <a:pPr lvl="0">
              <a:spcBef>
                <a:spcPts val="500"/>
              </a:spcBef>
            </a:pPr>
            <a:r>
              <a:rPr lang="en-US" sz="1200" i="1" dirty="0">
                <a:solidFill>
                  <a:srgbClr val="5B9BD5"/>
                </a:solidFill>
                <a:latin typeface="Segoe UI" charset="0"/>
                <a:ea typeface="Segoe UI" charset="0"/>
                <a:cs typeface="Segoe UI" charset="0"/>
              </a:rPr>
              <a:t>          &lt;Protocol Name="Proprietary" Handler="</a:t>
            </a:r>
            <a:r>
              <a:rPr lang="en-US" sz="1200" i="1" dirty="0" err="1">
                <a:solidFill>
                  <a:srgbClr val="5B9BD5"/>
                </a:solidFill>
                <a:latin typeface="Segoe UI" charset="0"/>
                <a:ea typeface="Segoe UI" charset="0"/>
                <a:cs typeface="Segoe UI" charset="0"/>
              </a:rPr>
              <a:t>Web.TPEngine.SSO.ExternalLoginSSOSessionProvider</a:t>
            </a:r>
            <a:r>
              <a:rPr lang="en-US" sz="1200" i="1" dirty="0">
                <a:solidFill>
                  <a:srgbClr val="5B9BD5"/>
                </a:solidFill>
                <a:latin typeface="Segoe UI" charset="0"/>
                <a:ea typeface="Segoe UI" charset="0"/>
                <a:cs typeface="Segoe UI" charset="0"/>
              </a:rPr>
              <a:t>, </a:t>
            </a:r>
            <a:r>
              <a:rPr lang="en-US" sz="1200" i="1" dirty="0" err="1">
                <a:solidFill>
                  <a:srgbClr val="5B9BD5"/>
                </a:solidFill>
                <a:latin typeface="Segoe UI" charset="0"/>
                <a:ea typeface="Segoe UI" charset="0"/>
                <a:cs typeface="Segoe UI" charset="0"/>
              </a:rPr>
              <a:t>Web.TPEngine</a:t>
            </a:r>
            <a:r>
              <a:rPr lang="en-US" sz="1200" i="1" dirty="0">
                <a:solidFill>
                  <a:srgbClr val="5B9BD5"/>
                </a:solidFill>
                <a:latin typeface="Segoe UI" charset="0"/>
                <a:ea typeface="Segoe UI" charset="0"/>
                <a:cs typeface="Segoe UI" charset="0"/>
              </a:rPr>
              <a:t>, Version=1.0.0.0, Culture=neutral, </a:t>
            </a:r>
            <a:r>
              <a:rPr lang="en-US" sz="1200" i="1" dirty="0" err="1">
                <a:solidFill>
                  <a:srgbClr val="5B9BD5"/>
                </a:solidFill>
                <a:latin typeface="Segoe UI" charset="0"/>
                <a:ea typeface="Segoe UI" charset="0"/>
                <a:cs typeface="Segoe UI" charset="0"/>
              </a:rPr>
              <a:t>PublicKeyToken</a:t>
            </a:r>
            <a:r>
              <a:rPr lang="en-US" sz="1200" i="1" dirty="0">
                <a:solidFill>
                  <a:srgbClr val="5B9BD5"/>
                </a:solidFill>
                <a:latin typeface="Segoe UI" charset="0"/>
                <a:ea typeface="Segoe UI" charset="0"/>
                <a:cs typeface="Segoe UI" charset="0"/>
              </a:rPr>
              <a:t>=null" /&gt;</a:t>
            </a:r>
          </a:p>
          <a:p>
            <a:pPr lvl="0">
              <a:spcBef>
                <a:spcPts val="500"/>
              </a:spcBef>
            </a:pPr>
            <a:r>
              <a:rPr lang="en-US" sz="1200" i="1" dirty="0">
                <a:solidFill>
                  <a:srgbClr val="5B9BD5"/>
                </a:solidFill>
                <a:latin typeface="Segoe UI" charset="0"/>
                <a:ea typeface="Segoe UI" charset="0"/>
                <a:cs typeface="Segoe UI" charset="0"/>
              </a:rPr>
              <a:t>        &lt;/</a:t>
            </a:r>
            <a:r>
              <a:rPr lang="en-US" sz="1200" i="1" dirty="0" err="1">
                <a:solidFill>
                  <a:srgbClr val="5B9BD5"/>
                </a:solidFill>
                <a:latin typeface="Segoe UI" charset="0"/>
                <a:ea typeface="Segoe UI" charset="0"/>
                <a:cs typeface="Segoe UI" charset="0"/>
              </a:rPr>
              <a:t>TechnicalProfile</a:t>
            </a:r>
            <a:r>
              <a:rPr lang="en-US" sz="1200" i="1" dirty="0">
                <a:solidFill>
                  <a:srgbClr val="5B9BD5"/>
                </a:solidFill>
                <a:latin typeface="Segoe UI" charset="0"/>
                <a:ea typeface="Segoe UI" charset="0"/>
                <a:cs typeface="Segoe UI" charset="0"/>
              </a:rPr>
              <a:t>&gt;</a:t>
            </a:r>
            <a:endParaRPr kumimoji="0" lang="en-US" sz="1200" b="0" i="1" u="none" strike="noStrike" kern="1200" cap="none" spc="0" normalizeH="0" baseline="0" noProof="0" dirty="0">
              <a:ln>
                <a:noFill/>
              </a:ln>
              <a:solidFill>
                <a:srgbClr val="5B9BD5"/>
              </a:solidFill>
              <a:effectLst/>
              <a:uLnTx/>
              <a:uFillTx/>
              <a:latin typeface="Segoe UI" charset="0"/>
              <a:ea typeface="Segoe UI" charset="0"/>
              <a:cs typeface="Segoe UI" charset="0"/>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srgbClr val="5B9BD5"/>
              </a:solidFill>
              <a:effectLst/>
              <a:uLnTx/>
              <a:uFillTx/>
              <a:latin typeface="Segoe UI" charset="0"/>
              <a:ea typeface="Segoe UI" charset="0"/>
              <a:cs typeface="Segoe UI" charset="0"/>
            </a:endParaRPr>
          </a:p>
        </p:txBody>
      </p:sp>
    </p:spTree>
    <p:extLst>
      <p:ext uri="{BB962C8B-B14F-4D97-AF65-F5344CB8AC3E}">
        <p14:creationId xmlns:p14="http://schemas.microsoft.com/office/powerpoint/2010/main" val="1011885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259080" y="0"/>
            <a:ext cx="7924286" cy="88963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dirty="0" err="1">
                <a:ln>
                  <a:noFill/>
                </a:ln>
                <a:solidFill>
                  <a:prstClr val="white"/>
                </a:solidFill>
                <a:effectLst/>
                <a:uLnTx/>
                <a:uFillTx/>
                <a:latin typeface="Segoe UI" charset="0"/>
                <a:ea typeface="Segoe UI" charset="0"/>
                <a:cs typeface="Segoe UI" charset="0"/>
              </a:rPr>
              <a:t>SamlSSOSessionProvider</a:t>
            </a:r>
            <a:endParaRPr kumimoji="0" lang="en-US" sz="4800" b="1" i="0" u="none" strike="noStrike" kern="1200" cap="none" spc="0" normalizeH="0" baseline="0" noProof="0" dirty="0">
              <a:ln>
                <a:noFill/>
              </a:ln>
              <a:solidFill>
                <a:prstClr val="white"/>
              </a:solidFill>
              <a:effectLst/>
              <a:uLnTx/>
              <a:uFillTx/>
              <a:latin typeface="Segoe UI" charset="0"/>
              <a:ea typeface="Segoe UI" charset="0"/>
              <a:cs typeface="Segoe UI" charset="0"/>
            </a:endParaRP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259080" y="973455"/>
            <a:ext cx="11689080" cy="4985385"/>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B9BD5"/>
                </a:solidFill>
                <a:effectLst/>
                <a:uLnTx/>
                <a:uFillTx/>
                <a:latin typeface="Segoe UI" charset="0"/>
                <a:ea typeface="Segoe UI" charset="0"/>
                <a:cs typeface="Segoe UI" charset="0"/>
              </a:rPr>
              <a:t>Use this for managing</a:t>
            </a:r>
            <a:r>
              <a:rPr kumimoji="0" lang="en-US" sz="2000" b="0" i="0" u="none" strike="noStrike" kern="1200" cap="none" spc="0" normalizeH="0" noProof="0" dirty="0">
                <a:ln>
                  <a:noFill/>
                </a:ln>
                <a:solidFill>
                  <a:srgbClr val="5B9BD5"/>
                </a:solidFill>
                <a:effectLst/>
                <a:uLnTx/>
                <a:uFillTx/>
                <a:latin typeface="Segoe UI" charset="0"/>
                <a:ea typeface="Segoe UI" charset="0"/>
                <a:cs typeface="Segoe UI" charset="0"/>
              </a:rPr>
              <a:t> both the B2C SAML session and any external SAML identity providers.</a:t>
            </a:r>
          </a:p>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sz="2000" baseline="0" dirty="0">
                <a:solidFill>
                  <a:srgbClr val="5B9BD5"/>
                </a:solidFill>
                <a:latin typeface="Segoe UI" charset="0"/>
                <a:ea typeface="Segoe UI" charset="0"/>
                <a:cs typeface="Segoe UI" charset="0"/>
              </a:rPr>
              <a:t>SAML</a:t>
            </a:r>
            <a:r>
              <a:rPr lang="en-US" sz="2000" dirty="0">
                <a:solidFill>
                  <a:srgbClr val="5B9BD5"/>
                </a:solidFill>
                <a:latin typeface="Segoe UI" charset="0"/>
                <a:ea typeface="Segoe UI" charset="0"/>
                <a:cs typeface="Segoe UI" charset="0"/>
              </a:rPr>
              <a:t> session logout requires the </a:t>
            </a:r>
            <a:r>
              <a:rPr lang="en-US" sz="2000" dirty="0" err="1">
                <a:solidFill>
                  <a:srgbClr val="5B9BD5"/>
                </a:solidFill>
                <a:latin typeface="Segoe UI" charset="0"/>
                <a:ea typeface="Segoe UI" charset="0"/>
                <a:cs typeface="Segoe UI" charset="0"/>
              </a:rPr>
              <a:t>SessionIndex</a:t>
            </a:r>
            <a:r>
              <a:rPr lang="en-US" sz="2000" dirty="0">
                <a:solidFill>
                  <a:srgbClr val="5B9BD5"/>
                </a:solidFill>
                <a:latin typeface="Segoe UI" charset="0"/>
                <a:ea typeface="Segoe UI" charset="0"/>
                <a:cs typeface="Segoe UI" charset="0"/>
              </a:rPr>
              <a:t> and </a:t>
            </a:r>
            <a:r>
              <a:rPr lang="en-US" sz="2000" dirty="0" err="1">
                <a:solidFill>
                  <a:srgbClr val="5B9BD5"/>
                </a:solidFill>
                <a:latin typeface="Segoe UI" charset="0"/>
                <a:ea typeface="Segoe UI" charset="0"/>
                <a:cs typeface="Segoe UI" charset="0"/>
              </a:rPr>
              <a:t>NameID</a:t>
            </a:r>
            <a:r>
              <a:rPr lang="en-US" sz="2000" dirty="0">
                <a:solidFill>
                  <a:srgbClr val="5B9BD5"/>
                </a:solidFill>
                <a:latin typeface="Segoe UI" charset="0"/>
                <a:ea typeface="Segoe UI" charset="0"/>
                <a:cs typeface="Segoe UI" charset="0"/>
              </a:rPr>
              <a:t> to complete.</a:t>
            </a:r>
          </a:p>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sz="2000" dirty="0">
                <a:solidFill>
                  <a:srgbClr val="5B9BD5"/>
                </a:solidFill>
                <a:latin typeface="Segoe UI" charset="0"/>
                <a:ea typeface="Segoe UI" charset="0"/>
                <a:cs typeface="Segoe UI" charset="0"/>
              </a:rPr>
              <a:t>The metadata items:</a:t>
            </a:r>
          </a:p>
          <a:p>
            <a:pPr marL="800100" lvl="1" indent="-342900">
              <a:buFont typeface="Arial" panose="020B0604020202020204" pitchFamily="34" charset="0"/>
              <a:buChar char="•"/>
            </a:pPr>
            <a:r>
              <a:rPr lang="en-US" sz="1600" i="1" dirty="0" err="1">
                <a:solidFill>
                  <a:srgbClr val="5B9BD5"/>
                </a:solidFill>
                <a:latin typeface="Segoe UI" charset="0"/>
                <a:ea typeface="Segoe UI" charset="0"/>
                <a:cs typeface="Segoe UI" charset="0"/>
              </a:rPr>
              <a:t>IncludeSessionIndex</a:t>
            </a:r>
            <a:r>
              <a:rPr lang="en-US" sz="1600" dirty="0">
                <a:solidFill>
                  <a:srgbClr val="5B9BD5"/>
                </a:solidFill>
                <a:latin typeface="Segoe UI" charset="0"/>
                <a:ea typeface="Segoe UI" charset="0"/>
                <a:cs typeface="Segoe UI" charset="0"/>
              </a:rPr>
              <a:t> (</a:t>
            </a:r>
            <a:r>
              <a:rPr lang="en-US" sz="1600" b="1" dirty="0">
                <a:solidFill>
                  <a:srgbClr val="5B9BD5"/>
                </a:solidFill>
                <a:latin typeface="Segoe UI" charset="0"/>
                <a:ea typeface="Segoe UI" charset="0"/>
                <a:cs typeface="Segoe UI" charset="0"/>
              </a:rPr>
              <a:t>true</a:t>
            </a:r>
            <a:r>
              <a:rPr lang="en-US" sz="1600" dirty="0">
                <a:solidFill>
                  <a:srgbClr val="5B9BD5"/>
                </a:solidFill>
                <a:latin typeface="Segoe UI" charset="0"/>
                <a:ea typeface="Segoe UI" charset="0"/>
                <a:cs typeface="Segoe UI" charset="0"/>
              </a:rPr>
              <a:t>/false) indicates to the provider that the session index should be stored.</a:t>
            </a:r>
          </a:p>
          <a:p>
            <a:pPr marL="800100" lvl="1" indent="-342900">
              <a:buFont typeface="Arial" panose="020B0604020202020204" pitchFamily="34" charset="0"/>
              <a:buChar char="•"/>
            </a:pPr>
            <a:r>
              <a:rPr lang="en-US" sz="1600" i="1" dirty="0" err="1">
                <a:solidFill>
                  <a:srgbClr val="5B9BD5"/>
                </a:solidFill>
                <a:latin typeface="Segoe UI" charset="0"/>
                <a:ea typeface="Segoe UI" charset="0"/>
                <a:cs typeface="Segoe UI" charset="0"/>
              </a:rPr>
              <a:t>RegisterServiceProviders</a:t>
            </a:r>
            <a:r>
              <a:rPr lang="en-US" sz="1600" dirty="0">
                <a:solidFill>
                  <a:srgbClr val="5B9BD5"/>
                </a:solidFill>
                <a:latin typeface="Segoe UI" charset="0"/>
                <a:ea typeface="Segoe UI" charset="0"/>
                <a:cs typeface="Segoe UI" charset="0"/>
              </a:rPr>
              <a:t> (</a:t>
            </a:r>
            <a:r>
              <a:rPr lang="en-US" sz="1600" b="1" dirty="0">
                <a:solidFill>
                  <a:srgbClr val="5B9BD5"/>
                </a:solidFill>
                <a:latin typeface="Segoe UI" charset="0"/>
                <a:ea typeface="Segoe UI" charset="0"/>
                <a:cs typeface="Segoe UI" charset="0"/>
              </a:rPr>
              <a:t>true</a:t>
            </a:r>
            <a:r>
              <a:rPr lang="en-US" sz="1600" dirty="0">
                <a:solidFill>
                  <a:srgbClr val="5B9BD5"/>
                </a:solidFill>
                <a:latin typeface="Segoe UI" charset="0"/>
                <a:ea typeface="Segoe UI" charset="0"/>
                <a:cs typeface="Segoe UI" charset="0"/>
              </a:rPr>
              <a:t>/false) indicates that the provider should register all SAML service providers that have been issued an assertion.</a:t>
            </a:r>
          </a:p>
          <a:p>
            <a:pPr marL="800100" lvl="1" indent="-342900">
              <a:buFont typeface="Arial" panose="020B0604020202020204" pitchFamily="34" charset="0"/>
              <a:buChar char="•"/>
            </a:pPr>
            <a:endParaRPr lang="en-US" sz="1600" dirty="0">
              <a:solidFill>
                <a:srgbClr val="5B9BD5"/>
              </a:solidFill>
              <a:latin typeface="Segoe UI" charset="0"/>
              <a:ea typeface="Segoe UI" charset="0"/>
              <a:cs typeface="Segoe UI" charset="0"/>
            </a:endParaRPr>
          </a:p>
          <a:p>
            <a:pPr marL="342900" indent="-342900">
              <a:buFont typeface="Arial" panose="020B0604020202020204" pitchFamily="34" charset="0"/>
              <a:buChar char="•"/>
            </a:pPr>
            <a:r>
              <a:rPr lang="en-US" sz="2000" dirty="0">
                <a:solidFill>
                  <a:srgbClr val="5B9BD5"/>
                </a:solidFill>
                <a:latin typeface="Segoe UI" charset="0"/>
                <a:ea typeface="Segoe UI" charset="0"/>
                <a:cs typeface="Segoe UI" charset="0"/>
              </a:rPr>
              <a:t>When using the provider for storing a SAML identity provider session, the above parameters should both be false.</a:t>
            </a:r>
          </a:p>
          <a:p>
            <a:pPr marL="342900" indent="-342900">
              <a:buFont typeface="Arial" panose="020B0604020202020204" pitchFamily="34" charset="0"/>
              <a:buChar char="•"/>
            </a:pPr>
            <a:r>
              <a:rPr lang="en-US" sz="2000" dirty="0">
                <a:solidFill>
                  <a:srgbClr val="5B9BD5"/>
                </a:solidFill>
                <a:latin typeface="Segoe UI" charset="0"/>
                <a:ea typeface="Segoe UI" charset="0"/>
                <a:cs typeface="Segoe UI" charset="0"/>
              </a:rPr>
              <a:t>When using the provider for storing the B2C SAML session, the above parameters should be true or omitted as the defaults are true.</a:t>
            </a:r>
          </a:p>
          <a:p>
            <a:pPr marL="342900" indent="-342900">
              <a:buFont typeface="Arial" panose="020B0604020202020204" pitchFamily="34" charset="0"/>
              <a:buChar char="•"/>
            </a:pPr>
            <a:endParaRPr lang="en-US" sz="2000" dirty="0">
              <a:solidFill>
                <a:srgbClr val="5B9BD5"/>
              </a:solidFill>
              <a:latin typeface="Segoe UI" charset="0"/>
              <a:ea typeface="Segoe UI" charset="0"/>
              <a:cs typeface="Segoe UI" charset="0"/>
            </a:endParaRPr>
          </a:p>
          <a:p>
            <a:r>
              <a:rPr lang="en-US" sz="1300" i="1" dirty="0">
                <a:solidFill>
                  <a:srgbClr val="5B9BD5"/>
                </a:solidFill>
                <a:latin typeface="Segoe UI" charset="0"/>
                <a:ea typeface="Segoe UI" charset="0"/>
                <a:cs typeface="Segoe UI" charset="0"/>
              </a:rPr>
              <a:t>&lt;</a:t>
            </a:r>
            <a:r>
              <a:rPr lang="en-US" sz="1300" i="1" dirty="0" err="1">
                <a:solidFill>
                  <a:srgbClr val="5B9BD5"/>
                </a:solidFill>
                <a:latin typeface="Segoe UI" charset="0"/>
                <a:ea typeface="Segoe UI" charset="0"/>
                <a:cs typeface="Segoe UI" charset="0"/>
              </a:rPr>
              <a:t>TechnicalProfile</a:t>
            </a:r>
            <a:r>
              <a:rPr lang="en-US" sz="1300" i="1" dirty="0">
                <a:solidFill>
                  <a:srgbClr val="5B9BD5"/>
                </a:solidFill>
                <a:latin typeface="Segoe UI" charset="0"/>
                <a:ea typeface="Segoe UI" charset="0"/>
                <a:cs typeface="Segoe UI" charset="0"/>
              </a:rPr>
              <a:t> Id="SM-Reflector-SAML"&gt;</a:t>
            </a:r>
          </a:p>
          <a:p>
            <a:r>
              <a:rPr lang="en-US" sz="1300" i="1" dirty="0">
                <a:solidFill>
                  <a:srgbClr val="5B9BD5"/>
                </a:solidFill>
                <a:latin typeface="Segoe UI" charset="0"/>
                <a:ea typeface="Segoe UI" charset="0"/>
                <a:cs typeface="Segoe UI" charset="0"/>
              </a:rPr>
              <a:t>	&lt;</a:t>
            </a:r>
            <a:r>
              <a:rPr lang="en-US" sz="1300" i="1" dirty="0" err="1">
                <a:solidFill>
                  <a:srgbClr val="5B9BD5"/>
                </a:solidFill>
                <a:latin typeface="Segoe UI" charset="0"/>
                <a:ea typeface="Segoe UI" charset="0"/>
                <a:cs typeface="Segoe UI" charset="0"/>
              </a:rPr>
              <a:t>DisplayName</a:t>
            </a:r>
            <a:r>
              <a:rPr lang="en-US" sz="1300" i="1" dirty="0">
                <a:solidFill>
                  <a:srgbClr val="5B9BD5"/>
                </a:solidFill>
                <a:latin typeface="Segoe UI" charset="0"/>
                <a:ea typeface="Segoe UI" charset="0"/>
                <a:cs typeface="Segoe UI" charset="0"/>
              </a:rPr>
              <a:t>&gt;Session Management Provider&lt;/</a:t>
            </a:r>
            <a:r>
              <a:rPr lang="en-US" sz="1300" i="1" dirty="0" err="1">
                <a:solidFill>
                  <a:srgbClr val="5B9BD5"/>
                </a:solidFill>
                <a:latin typeface="Segoe UI" charset="0"/>
                <a:ea typeface="Segoe UI" charset="0"/>
                <a:cs typeface="Segoe UI" charset="0"/>
              </a:rPr>
              <a:t>DisplayName</a:t>
            </a:r>
            <a:r>
              <a:rPr lang="en-US" sz="1300" i="1" dirty="0">
                <a:solidFill>
                  <a:srgbClr val="5B9BD5"/>
                </a:solidFill>
                <a:latin typeface="Segoe UI" charset="0"/>
                <a:ea typeface="Segoe UI" charset="0"/>
                <a:cs typeface="Segoe UI" charset="0"/>
              </a:rPr>
              <a:t>&gt;</a:t>
            </a:r>
          </a:p>
          <a:p>
            <a:r>
              <a:rPr lang="en-US" sz="1300" i="1" dirty="0">
                <a:solidFill>
                  <a:srgbClr val="5B9BD5"/>
                </a:solidFill>
                <a:latin typeface="Segoe UI" charset="0"/>
                <a:ea typeface="Segoe UI" charset="0"/>
                <a:cs typeface="Segoe UI" charset="0"/>
              </a:rPr>
              <a:t>	&lt;Protocol Name="Proprietary" Handler="</a:t>
            </a:r>
            <a:r>
              <a:rPr lang="en-US" sz="1300" i="1" dirty="0" err="1">
                <a:solidFill>
                  <a:srgbClr val="5B9BD5"/>
                </a:solidFill>
                <a:latin typeface="Segoe UI" charset="0"/>
                <a:ea typeface="Segoe UI" charset="0"/>
                <a:cs typeface="Segoe UI" charset="0"/>
              </a:rPr>
              <a:t>Web.TPEngine.SSO.SamlSSOSessionProvider</a:t>
            </a:r>
            <a:r>
              <a:rPr lang="en-US" sz="1300" i="1" dirty="0">
                <a:solidFill>
                  <a:srgbClr val="5B9BD5"/>
                </a:solidFill>
                <a:latin typeface="Segoe UI" charset="0"/>
                <a:ea typeface="Segoe UI" charset="0"/>
                <a:cs typeface="Segoe UI" charset="0"/>
              </a:rPr>
              <a:t>, </a:t>
            </a:r>
            <a:r>
              <a:rPr lang="en-US" sz="1300" i="1" dirty="0" err="1">
                <a:solidFill>
                  <a:srgbClr val="5B9BD5"/>
                </a:solidFill>
                <a:latin typeface="Segoe UI" charset="0"/>
                <a:ea typeface="Segoe UI" charset="0"/>
                <a:cs typeface="Segoe UI" charset="0"/>
              </a:rPr>
              <a:t>Web.TPEngine</a:t>
            </a:r>
            <a:r>
              <a:rPr lang="en-US" sz="1300" i="1" dirty="0">
                <a:solidFill>
                  <a:srgbClr val="5B9BD5"/>
                </a:solidFill>
                <a:latin typeface="Segoe UI" charset="0"/>
                <a:ea typeface="Segoe UI" charset="0"/>
                <a:cs typeface="Segoe UI" charset="0"/>
              </a:rPr>
              <a:t>, Version=1.0.0.0, Culture=neutral, </a:t>
            </a:r>
            <a:r>
              <a:rPr lang="en-US" sz="1300" i="1" dirty="0" err="1">
                <a:solidFill>
                  <a:srgbClr val="5B9BD5"/>
                </a:solidFill>
                <a:latin typeface="Segoe UI" charset="0"/>
                <a:ea typeface="Segoe UI" charset="0"/>
                <a:cs typeface="Segoe UI" charset="0"/>
              </a:rPr>
              <a:t>PublicKeyToken</a:t>
            </a:r>
            <a:r>
              <a:rPr lang="en-US" sz="1300" i="1" dirty="0">
                <a:solidFill>
                  <a:srgbClr val="5B9BD5"/>
                </a:solidFill>
                <a:latin typeface="Segoe UI" charset="0"/>
                <a:ea typeface="Segoe UI" charset="0"/>
                <a:cs typeface="Segoe UI" charset="0"/>
              </a:rPr>
              <a:t>=null" /&gt;</a:t>
            </a:r>
          </a:p>
          <a:p>
            <a:r>
              <a:rPr lang="en-US" sz="1300" i="1" dirty="0">
                <a:solidFill>
                  <a:srgbClr val="5B9BD5"/>
                </a:solidFill>
                <a:latin typeface="Segoe UI" charset="0"/>
                <a:ea typeface="Segoe UI" charset="0"/>
                <a:cs typeface="Segoe UI" charset="0"/>
              </a:rPr>
              <a:t>	&lt;Metadata&gt;</a:t>
            </a:r>
          </a:p>
          <a:p>
            <a:r>
              <a:rPr lang="en-US" sz="1300" i="1" dirty="0">
                <a:solidFill>
                  <a:srgbClr val="5B9BD5"/>
                </a:solidFill>
                <a:latin typeface="Segoe UI" charset="0"/>
                <a:ea typeface="Segoe UI" charset="0"/>
                <a:cs typeface="Segoe UI" charset="0"/>
              </a:rPr>
              <a:t>		&lt;Item Key="</a:t>
            </a:r>
            <a:r>
              <a:rPr lang="en-US" sz="1300" i="1" dirty="0" err="1">
                <a:solidFill>
                  <a:srgbClr val="5B9BD5"/>
                </a:solidFill>
                <a:latin typeface="Segoe UI" charset="0"/>
                <a:ea typeface="Segoe UI" charset="0"/>
                <a:cs typeface="Segoe UI" charset="0"/>
              </a:rPr>
              <a:t>IncludeSessionIndex</a:t>
            </a:r>
            <a:r>
              <a:rPr lang="en-US" sz="1300" i="1" dirty="0">
                <a:solidFill>
                  <a:srgbClr val="5B9BD5"/>
                </a:solidFill>
                <a:latin typeface="Segoe UI" charset="0"/>
                <a:ea typeface="Segoe UI" charset="0"/>
                <a:cs typeface="Segoe UI" charset="0"/>
              </a:rPr>
              <a:t>"&gt;false&lt;/Item&gt;</a:t>
            </a:r>
          </a:p>
          <a:p>
            <a:r>
              <a:rPr lang="en-US" sz="1300" i="1" dirty="0">
                <a:solidFill>
                  <a:srgbClr val="5B9BD5"/>
                </a:solidFill>
                <a:latin typeface="Segoe UI" charset="0"/>
                <a:ea typeface="Segoe UI" charset="0"/>
                <a:cs typeface="Segoe UI" charset="0"/>
              </a:rPr>
              <a:t>		&lt;Item Key="</a:t>
            </a:r>
            <a:r>
              <a:rPr lang="en-US" sz="1300" i="1" dirty="0" err="1">
                <a:solidFill>
                  <a:srgbClr val="5B9BD5"/>
                </a:solidFill>
                <a:latin typeface="Segoe UI" charset="0"/>
                <a:ea typeface="Segoe UI" charset="0"/>
                <a:cs typeface="Segoe UI" charset="0"/>
              </a:rPr>
              <a:t>RegisterServiceProviders</a:t>
            </a:r>
            <a:r>
              <a:rPr lang="en-US" sz="1300" i="1" dirty="0">
                <a:solidFill>
                  <a:srgbClr val="5B9BD5"/>
                </a:solidFill>
                <a:latin typeface="Segoe UI" charset="0"/>
                <a:ea typeface="Segoe UI" charset="0"/>
                <a:cs typeface="Segoe UI" charset="0"/>
              </a:rPr>
              <a:t>"&gt;false&lt;/Item&gt;</a:t>
            </a:r>
          </a:p>
          <a:p>
            <a:r>
              <a:rPr lang="en-US" sz="1300" i="1" dirty="0">
                <a:solidFill>
                  <a:srgbClr val="5B9BD5"/>
                </a:solidFill>
                <a:latin typeface="Segoe UI" charset="0"/>
                <a:ea typeface="Segoe UI" charset="0"/>
                <a:cs typeface="Segoe UI" charset="0"/>
              </a:rPr>
              <a:t>	&lt;/Metadata&gt;</a:t>
            </a:r>
          </a:p>
          <a:p>
            <a:r>
              <a:rPr lang="en-US" sz="1300" i="1" dirty="0">
                <a:solidFill>
                  <a:srgbClr val="5B9BD5"/>
                </a:solidFill>
                <a:latin typeface="Segoe UI" charset="0"/>
                <a:ea typeface="Segoe UI" charset="0"/>
                <a:cs typeface="Segoe UI" charset="0"/>
              </a:rPr>
              <a:t>&lt;/</a:t>
            </a:r>
            <a:r>
              <a:rPr lang="en-US" sz="1300" i="1" dirty="0" err="1">
                <a:solidFill>
                  <a:srgbClr val="5B9BD5"/>
                </a:solidFill>
                <a:latin typeface="Segoe UI" charset="0"/>
                <a:ea typeface="Segoe UI" charset="0"/>
                <a:cs typeface="Segoe UI" charset="0"/>
              </a:rPr>
              <a:t>TechnicalProfile</a:t>
            </a:r>
            <a:r>
              <a:rPr lang="en-US" sz="1300" i="1" dirty="0">
                <a:solidFill>
                  <a:srgbClr val="5B9BD5"/>
                </a:solidFill>
                <a:latin typeface="Segoe UI" charset="0"/>
                <a:ea typeface="Segoe UI" charset="0"/>
                <a:cs typeface="Segoe UI" charset="0"/>
              </a:rPr>
              <a:t>&gt;</a:t>
            </a:r>
          </a:p>
          <a:p>
            <a:pPr marL="342900" marR="0" lvl="0"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srgbClr val="5B9BD5"/>
              </a:solidFill>
              <a:effectLst/>
              <a:uLnTx/>
              <a:uFillTx/>
              <a:latin typeface="Segoe UI" charset="0"/>
              <a:ea typeface="Segoe UI" charset="0"/>
              <a:cs typeface="Segoe UI" charset="0"/>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a:ln>
                <a:noFill/>
              </a:ln>
              <a:solidFill>
                <a:srgbClr val="5B9BD5"/>
              </a:solidFill>
              <a:effectLst/>
              <a:uLnTx/>
              <a:uFillTx/>
              <a:latin typeface="Segoe UI" charset="0"/>
              <a:ea typeface="Segoe UI" charset="0"/>
              <a:cs typeface="Segoe UI" charset="0"/>
            </a:endParaRPr>
          </a:p>
        </p:txBody>
      </p:sp>
    </p:spTree>
    <p:extLst>
      <p:ext uri="{BB962C8B-B14F-4D97-AF65-F5344CB8AC3E}">
        <p14:creationId xmlns:p14="http://schemas.microsoft.com/office/powerpoint/2010/main" val="2706345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8A974CC2-258C-49BD-B4BB-521B438590D3}"/>
              </a:ext>
            </a:extLst>
          </p:cNvPr>
          <p:cNvSpPr txBox="1">
            <a:spLocks/>
          </p:cNvSpPr>
          <p:nvPr/>
        </p:nvSpPr>
        <p:spPr>
          <a:xfrm>
            <a:off x="1676400" y="947738"/>
            <a:ext cx="10515600" cy="28527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dirty="0">
                <a:solidFill>
                  <a:schemeClr val="bg1"/>
                </a:solidFill>
                <a:latin typeface="Segoe UI" charset="0"/>
                <a:ea typeface="Segoe UI" charset="0"/>
                <a:cs typeface="Segoe UI" charset="0"/>
              </a:rPr>
              <a:t>Q&amp;A</a:t>
            </a:r>
          </a:p>
        </p:txBody>
      </p:sp>
      <p:sp>
        <p:nvSpPr>
          <p:cNvPr id="7" name="Text Placeholder 3">
            <a:extLst>
              <a:ext uri="{FF2B5EF4-FFF2-40B4-BE49-F238E27FC236}">
                <a16:creationId xmlns:a16="http://schemas.microsoft.com/office/drawing/2014/main" id="{A25DE749-A3C9-4746-B2B9-B450417B031A}"/>
              </a:ext>
            </a:extLst>
          </p:cNvPr>
          <p:cNvSpPr txBox="1">
            <a:spLocks/>
          </p:cNvSpPr>
          <p:nvPr/>
        </p:nvSpPr>
        <p:spPr>
          <a:xfrm>
            <a:off x="1676400" y="5029200"/>
            <a:ext cx="5994400" cy="56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2000" dirty="0">
                <a:solidFill>
                  <a:schemeClr val="accent1"/>
                </a:solidFill>
                <a:latin typeface="Segoe UI Semilight" panose="020B0402040204020203" pitchFamily="34" charset="0"/>
                <a:cs typeface="Segoe UI Semilight" panose="020B0402040204020203" pitchFamily="34" charset="0"/>
              </a:rPr>
              <a:t>Thank you for delighting our customers!</a:t>
            </a:r>
          </a:p>
        </p:txBody>
      </p:sp>
    </p:spTree>
    <p:extLst>
      <p:ext uri="{BB962C8B-B14F-4D97-AF65-F5344CB8AC3E}">
        <p14:creationId xmlns:p14="http://schemas.microsoft.com/office/powerpoint/2010/main" val="3491881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3.xml><?xml version="1.0" encoding="utf-8"?>
<a:theme xmlns:a="http://schemas.openxmlformats.org/drawingml/2006/main" name="AzureCompete2015-Template(05)">
  <a:themeElements>
    <a:clrScheme name="Custom 6">
      <a:dk1>
        <a:srgbClr val="505050"/>
      </a:dk1>
      <a:lt1>
        <a:srgbClr val="FFFFFF"/>
      </a:lt1>
      <a:dk2>
        <a:srgbClr val="0078D7"/>
      </a:dk2>
      <a:lt2>
        <a:srgbClr val="D2D2D2"/>
      </a:lt2>
      <a:accent1>
        <a:srgbClr val="0078D7"/>
      </a:accent1>
      <a:accent2>
        <a:srgbClr val="00188F"/>
      </a:accent2>
      <a:accent3>
        <a:srgbClr val="002050"/>
      </a:accent3>
      <a:accent4>
        <a:srgbClr val="008272"/>
      </a:accent4>
      <a:accent5>
        <a:srgbClr val="68217A"/>
      </a:accent5>
      <a:accent6>
        <a:srgbClr val="DC3C00"/>
      </a:accent6>
      <a:hlink>
        <a:srgbClr val="505050"/>
      </a:hlink>
      <a:folHlink>
        <a:srgbClr val="505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bodyPr>
        <a:normAutofit/>
      </a:bodyPr>
      <a:lstStyle>
        <a:defPPr>
          <a:defRPr dirty="0" smtClean="0"/>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4.xml><?xml version="1.0" encoding="utf-8"?>
<a:theme xmlns:a="http://schemas.openxmlformats.org/drawingml/2006/main" name="1_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5.xml><?xml version="1.0" encoding="utf-8"?>
<a:theme xmlns:a="http://schemas.openxmlformats.org/drawingml/2006/main" name="MSVID_White_Blue_Accent_16x9_2013_06">
  <a:themeElements>
    <a:clrScheme name="TT_2014_WHITE with BLUE accent">
      <a:dk1>
        <a:srgbClr val="505050"/>
      </a:dk1>
      <a:lt1>
        <a:srgbClr val="FFFFFF"/>
      </a:lt1>
      <a:dk2>
        <a:srgbClr val="0078D7"/>
      </a:dk2>
      <a:lt2>
        <a:srgbClr val="00BCF2"/>
      </a:lt2>
      <a:accent1>
        <a:srgbClr val="0078D7"/>
      </a:accent1>
      <a:accent2>
        <a:srgbClr val="B4009E"/>
      </a:accent2>
      <a:accent3>
        <a:srgbClr val="008272"/>
      </a:accent3>
      <a:accent4>
        <a:srgbClr val="5C2D91"/>
      </a:accent4>
      <a:accent5>
        <a:srgbClr val="D83B01"/>
      </a:accent5>
      <a:accent6>
        <a:srgbClr val="107C1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mplate_ Guidelines_October-2014_v7.potx" id="{9A7673B7-6617-4D08-BAA2-E3A69E0FF8E0}" vid="{94EEEF7B-31E6-4279-B4B7-7F374B8ED2A9}"/>
    </a:ext>
  </a:extLst>
</a:theme>
</file>

<file path=ppt/theme/theme6.xml><?xml version="1.0" encoding="utf-8"?>
<a:theme xmlns:a="http://schemas.openxmlformats.org/drawingml/2006/main" name="5_MASTER_2016MYR">
  <a:themeElements>
    <a:clrScheme name="Custom 1">
      <a:dk1>
        <a:srgbClr val="505050"/>
      </a:dk1>
      <a:lt1>
        <a:srgbClr val="FFFFFF"/>
      </a:lt1>
      <a:dk2>
        <a:srgbClr val="000000"/>
      </a:dk2>
      <a:lt2>
        <a:srgbClr val="F2F2F2"/>
      </a:lt2>
      <a:accent1>
        <a:srgbClr val="4668C5"/>
      </a:accent1>
      <a:accent2>
        <a:srgbClr val="FF8C00"/>
      </a:accent2>
      <a:accent3>
        <a:srgbClr val="0072C6"/>
      </a:accent3>
      <a:accent4>
        <a:srgbClr val="7FBA00"/>
      </a:accent4>
      <a:accent5>
        <a:srgbClr val="002050"/>
      </a:accent5>
      <a:accent6>
        <a:srgbClr val="008272"/>
      </a:accent6>
      <a:hlink>
        <a:srgbClr val="4668C5"/>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57150">
          <a:solidFill>
            <a:schemeClr val="accent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YR14_Services_Template-StyleGuide_v02" id="{44C8B8E1-D3C9-430A-BD32-D2F23D75D336}" vid="{9D78D9F5-CE15-486F-8EE0-3F511EDB7C25}"/>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1BAF298DBCFFE4BAB67D3F2582289E5" ma:contentTypeVersion="9" ma:contentTypeDescription="Create a new document." ma:contentTypeScope="" ma:versionID="90bbfb55c3b20e88ea89d8386028b032">
  <xsd:schema xmlns:xsd="http://www.w3.org/2001/XMLSchema" xmlns:xs="http://www.w3.org/2001/XMLSchema" xmlns:p="http://schemas.microsoft.com/office/2006/metadata/properties" xmlns:ns1="http://schemas.microsoft.com/sharepoint/v3" xmlns:ns2="8384cc34-be98-4802-9a6f-a3cb981090f0" xmlns:ns3="c67be086-e143-4065-82c1-2c1647c8e14f" xmlns:ns4="8d1cc071-007a-4d34-a7b4-000c05f36d9a" targetNamespace="http://schemas.microsoft.com/office/2006/metadata/properties" ma:root="true" ma:fieldsID="596ebe9847d2c1c6b97e24a709dc200b" ns1:_="" ns2:_="" ns3:_="" ns4:_="">
    <xsd:import namespace="http://schemas.microsoft.com/sharepoint/v3"/>
    <xsd:import namespace="8384cc34-be98-4802-9a6f-a3cb981090f0"/>
    <xsd:import namespace="c67be086-e143-4065-82c1-2c1647c8e14f"/>
    <xsd:import namespace="8d1cc071-007a-4d34-a7b4-000c05f36d9a"/>
    <xsd:element name="properties">
      <xsd:complexType>
        <xsd:sequence>
          <xsd:element name="documentManagement">
            <xsd:complexType>
              <xsd:all>
                <xsd:element ref="ns2:SharedWithUsers" minOccurs="0"/>
                <xsd:element ref="ns2:SharingHintHash" minOccurs="0"/>
                <xsd:element ref="ns3:SharedWithDetails" minOccurs="0"/>
                <xsd:element ref="ns1:_ip_UnifiedCompliancePolicyProperties" minOccurs="0"/>
                <xsd:element ref="ns1:_ip_UnifiedCompliancePolicyUIAction" minOccurs="0"/>
                <xsd:element ref="ns3:LastSharedByUser" minOccurs="0"/>
                <xsd:element ref="ns2: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384cc34-be98-4802-9a6f-a3cb981090f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c67be086-e143-4065-82c1-2c1647c8e14f" elementFormDefault="qualified">
    <xsd:import namespace="http://schemas.microsoft.com/office/2006/documentManagement/types"/>
    <xsd:import namespace="http://schemas.microsoft.com/office/infopath/2007/PartnerControls"/>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description="" ma:internalName="LastSharedByUse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d1cc071-007a-4d34-a7b4-000c05f36d9a"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4C1EDE-E36E-4D96-958C-81CE4F65883C}">
  <ds:schemaRefs>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schemas.microsoft.com/sharepoint/v3"/>
    <ds:schemaRef ds:uri="8d1cc071-007a-4d34-a7b4-000c05f36d9a"/>
    <ds:schemaRef ds:uri="c67be086-e143-4065-82c1-2c1647c8e14f"/>
    <ds:schemaRef ds:uri="8384cc34-be98-4802-9a6f-a3cb981090f0"/>
    <ds:schemaRef ds:uri="http://www.w3.org/XML/1998/namespace"/>
    <ds:schemaRef ds:uri="http://purl.org/dc/dcmitype/"/>
  </ds:schemaRefs>
</ds:datastoreItem>
</file>

<file path=customXml/itemProps2.xml><?xml version="1.0" encoding="utf-8"?>
<ds:datastoreItem xmlns:ds="http://schemas.openxmlformats.org/officeDocument/2006/customXml" ds:itemID="{BC202448-3AB3-48FE-B791-1E4AA80511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384cc34-be98-4802-9a6f-a3cb981090f0"/>
    <ds:schemaRef ds:uri="c67be086-e143-4065-82c1-2c1647c8e14f"/>
    <ds:schemaRef ds:uri="8d1cc071-007a-4d34-a7b4-000c05f36d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557C3A-CE57-48A9-BBCD-CD13325FA3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41878</TotalTime>
  <Words>786</Words>
  <Application>Microsoft Office PowerPoint</Application>
  <PresentationFormat>Widescreen</PresentationFormat>
  <Paragraphs>88</Paragraphs>
  <Slides>9</Slides>
  <Notes>9</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9</vt:i4>
      </vt:variant>
    </vt:vector>
  </HeadingPairs>
  <TitlesOfParts>
    <vt:vector size="22" baseType="lpstr">
      <vt:lpstr>Arial</vt:lpstr>
      <vt:lpstr>Calibri</vt:lpstr>
      <vt:lpstr>Calibri Light</vt:lpstr>
      <vt:lpstr>Segoe UI</vt:lpstr>
      <vt:lpstr>Segoe UI Light</vt:lpstr>
      <vt:lpstr>Segoe UI Semibold</vt:lpstr>
      <vt:lpstr>Segoe UI Semilight</vt:lpstr>
      <vt:lpstr>Office Theme</vt:lpstr>
      <vt:lpstr>5-30721_Build_2016_Template_Light</vt:lpstr>
      <vt:lpstr>AzureCompete2015-Template(05)</vt:lpstr>
      <vt:lpstr>1_5-30721_Build_2016_Template_Light</vt:lpstr>
      <vt:lpstr>MSVID_White_Blue_Accent_16x9_2013_06</vt:lpstr>
      <vt:lpstr>5_MASTER_2016MYR</vt:lpstr>
      <vt:lpstr>SSO Session Management</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Active Directory B2C</dc:title>
  <dc:creator>Sam Mak</dc:creator>
  <cp:lastModifiedBy>Jose Rojas</cp:lastModifiedBy>
  <cp:revision>144</cp:revision>
  <dcterms:created xsi:type="dcterms:W3CDTF">2017-03-22T23:02:17Z</dcterms:created>
  <dcterms:modified xsi:type="dcterms:W3CDTF">2017-10-12T17:55:40Z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0x01010001BAF298DBCFFE4BAB67D3F2582289E5</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SetBy">
    <vt:lpwstr>krassk@microsoft.com</vt:lpwstr>
  </property>
  <property fmtid="{D5CDD505-2E9C-101B-9397-08002B2CF9AE}" pid="7" name="MSIP_Label_f42aa342-8706-4288-bd11-ebb85995028c_SetDate">
    <vt:lpwstr>2017-04-14T09:06:38.0411065-07:00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